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8" r:id="rId2"/>
    <p:sldId id="270" r:id="rId3"/>
    <p:sldId id="266" r:id="rId4"/>
    <p:sldId id="271" r:id="rId5"/>
    <p:sldId id="261" r:id="rId6"/>
    <p:sldId id="256" r:id="rId7"/>
    <p:sldId id="259" r:id="rId8"/>
    <p:sldId id="262" r:id="rId9"/>
    <p:sldId id="263" r:id="rId10"/>
    <p:sldId id="258" r:id="rId11"/>
    <p:sldId id="269" r:id="rId12"/>
    <p:sldId id="264" r:id="rId13"/>
    <p:sldId id="265"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FBBAC-6495-4D7A-8058-9C25B2338A5A}" v="30" dt="2022-08-01T16:59:42.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82795"/>
  </p:normalViewPr>
  <p:slideViewPr>
    <p:cSldViewPr snapToGrid="0" snapToObjects="1">
      <p:cViewPr varScale="1">
        <p:scale>
          <a:sx n="45" d="100"/>
          <a:sy n="45" d="100"/>
        </p:scale>
        <p:origin x="10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tching, Nicky" userId="5bea5778-9369-4f1b-b57a-dbdc19cdeb8a" providerId="ADAL" clId="{742FBBAC-6495-4D7A-8058-9C25B2338A5A}"/>
    <pc:docChg chg="undo custSel modSld">
      <pc:chgData name="Hitching, Nicky" userId="5bea5778-9369-4f1b-b57a-dbdc19cdeb8a" providerId="ADAL" clId="{742FBBAC-6495-4D7A-8058-9C25B2338A5A}" dt="2022-08-01T16:59:42.650" v="149" actId="20577"/>
      <pc:docMkLst>
        <pc:docMk/>
      </pc:docMkLst>
      <pc:sldChg chg="modNotesTx">
        <pc:chgData name="Hitching, Nicky" userId="5bea5778-9369-4f1b-b57a-dbdc19cdeb8a" providerId="ADAL" clId="{742FBBAC-6495-4D7A-8058-9C25B2338A5A}" dt="2022-08-01T16:56:41.933" v="5" actId="6549"/>
        <pc:sldMkLst>
          <pc:docMk/>
          <pc:sldMk cId="2271832112" sldId="258"/>
        </pc:sldMkLst>
      </pc:sldChg>
      <pc:sldChg chg="modNotesTx">
        <pc:chgData name="Hitching, Nicky" userId="5bea5778-9369-4f1b-b57a-dbdc19cdeb8a" providerId="ADAL" clId="{742FBBAC-6495-4D7A-8058-9C25B2338A5A}" dt="2022-08-01T16:57:47.412" v="120" actId="20577"/>
        <pc:sldMkLst>
          <pc:docMk/>
          <pc:sldMk cId="4001407165" sldId="266"/>
        </pc:sldMkLst>
      </pc:sldChg>
      <pc:sldChg chg="modSp modAnim">
        <pc:chgData name="Hitching, Nicky" userId="5bea5778-9369-4f1b-b57a-dbdc19cdeb8a" providerId="ADAL" clId="{742FBBAC-6495-4D7A-8058-9C25B2338A5A}" dt="2022-08-01T16:59:42.650" v="149" actId="20577"/>
        <pc:sldMkLst>
          <pc:docMk/>
          <pc:sldMk cId="3049656265" sldId="267"/>
        </pc:sldMkLst>
        <pc:spChg chg="mod">
          <ac:chgData name="Hitching, Nicky" userId="5bea5778-9369-4f1b-b57a-dbdc19cdeb8a" providerId="ADAL" clId="{742FBBAC-6495-4D7A-8058-9C25B2338A5A}" dt="2022-08-01T16:59:42.650" v="149" actId="20577"/>
          <ac:spMkLst>
            <pc:docMk/>
            <pc:sldMk cId="3049656265" sldId="267"/>
            <ac:spMk id="2" creationId="{EA294BB7-EA17-CF40-B80F-0AEC97F0FFE0}"/>
          </ac:spMkLst>
        </pc:spChg>
      </pc:sldChg>
      <pc:sldChg chg="modNotesTx">
        <pc:chgData name="Hitching, Nicky" userId="5bea5778-9369-4f1b-b57a-dbdc19cdeb8a" providerId="ADAL" clId="{742FBBAC-6495-4D7A-8058-9C25B2338A5A}" dt="2022-08-01T16:57:24.166" v="6" actId="6549"/>
        <pc:sldMkLst>
          <pc:docMk/>
          <pc:sldMk cId="1804656496" sldId="2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71BF3-2E3D-5E42-94F1-5305272BBD03}"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D10F96F5-092F-DF4F-BE4E-09411BCEB327}">
      <dgm:prSet phldrT="[Text]" custT="1"/>
      <dgm:spPr/>
      <dgm:t>
        <a:bodyPr/>
        <a:lstStyle/>
        <a:p>
          <a:r>
            <a:rPr lang="en-US" sz="2800" dirty="0"/>
            <a:t>Flexible</a:t>
          </a:r>
        </a:p>
      </dgm:t>
    </dgm:pt>
    <dgm:pt modelId="{CDD0C442-E329-A842-AFA9-6F484327350A}" type="parTrans" cxnId="{95F7E30C-66DF-4041-84C1-D799C4ED75E3}">
      <dgm:prSet/>
      <dgm:spPr/>
      <dgm:t>
        <a:bodyPr/>
        <a:lstStyle/>
        <a:p>
          <a:endParaRPr lang="en-US"/>
        </a:p>
      </dgm:t>
    </dgm:pt>
    <dgm:pt modelId="{90601C54-AAA3-A04A-A4E7-086BB1307A70}" type="sibTrans" cxnId="{95F7E30C-66DF-4041-84C1-D799C4ED75E3}">
      <dgm:prSet/>
      <dgm:spPr/>
      <dgm:t>
        <a:bodyPr/>
        <a:lstStyle/>
        <a:p>
          <a:endParaRPr lang="en-US"/>
        </a:p>
      </dgm:t>
    </dgm:pt>
    <dgm:pt modelId="{A395D895-455F-DF4E-9643-05A7BA46E085}">
      <dgm:prSet phldrT="[Text]" custT="1"/>
      <dgm:spPr>
        <a:solidFill>
          <a:schemeClr val="accent6"/>
        </a:solidFill>
      </dgm:spPr>
      <dgm:t>
        <a:bodyPr/>
        <a:lstStyle/>
        <a:p>
          <a:r>
            <a:rPr lang="en-US" sz="2800" dirty="0"/>
            <a:t>Tailored </a:t>
          </a:r>
        </a:p>
      </dgm:t>
    </dgm:pt>
    <dgm:pt modelId="{E183240A-F1F6-6E4C-89D4-D226E3389A63}" type="parTrans" cxnId="{16671998-1DC4-A943-95B9-DE495259EC72}">
      <dgm:prSet/>
      <dgm:spPr/>
      <dgm:t>
        <a:bodyPr/>
        <a:lstStyle/>
        <a:p>
          <a:endParaRPr lang="en-US"/>
        </a:p>
      </dgm:t>
    </dgm:pt>
    <dgm:pt modelId="{8AA4BFB2-DACF-B54C-B797-C405F75B42F0}" type="sibTrans" cxnId="{16671998-1DC4-A943-95B9-DE495259EC72}">
      <dgm:prSet/>
      <dgm:spPr/>
      <dgm:t>
        <a:bodyPr/>
        <a:lstStyle/>
        <a:p>
          <a:endParaRPr lang="en-US"/>
        </a:p>
      </dgm:t>
    </dgm:pt>
    <dgm:pt modelId="{FCDC9B63-6055-A149-9E7B-2DA18F008524}">
      <dgm:prSet phldrT="[Text]" custT="1"/>
      <dgm:spPr/>
      <dgm:t>
        <a:bodyPr/>
        <a:lstStyle/>
        <a:p>
          <a:r>
            <a:rPr lang="en-US" sz="2800" dirty="0"/>
            <a:t>Effective </a:t>
          </a:r>
        </a:p>
      </dgm:t>
    </dgm:pt>
    <dgm:pt modelId="{F25BFB51-DA87-2042-B33F-24C440D536FF}" type="parTrans" cxnId="{F91EB50F-C781-9442-9E29-E0F39AA8B4F0}">
      <dgm:prSet/>
      <dgm:spPr/>
      <dgm:t>
        <a:bodyPr/>
        <a:lstStyle/>
        <a:p>
          <a:endParaRPr lang="en-US"/>
        </a:p>
      </dgm:t>
    </dgm:pt>
    <dgm:pt modelId="{CFAAA595-3EE3-EC4D-B34B-268E83F4CADC}" type="sibTrans" cxnId="{F91EB50F-C781-9442-9E29-E0F39AA8B4F0}">
      <dgm:prSet/>
      <dgm:spPr/>
      <dgm:t>
        <a:bodyPr/>
        <a:lstStyle/>
        <a:p>
          <a:endParaRPr lang="en-US"/>
        </a:p>
      </dgm:t>
    </dgm:pt>
    <dgm:pt modelId="{3A784E8A-9DA3-8347-A39E-88BEE091EE93}">
      <dgm:prSet phldrT="[Text]" custT="1"/>
      <dgm:spPr/>
      <dgm:t>
        <a:bodyPr lIns="0" rIns="91440"/>
        <a:lstStyle/>
        <a:p>
          <a:r>
            <a:rPr lang="en-US" sz="2800" dirty="0"/>
            <a:t>Sustainable </a:t>
          </a:r>
        </a:p>
      </dgm:t>
    </dgm:pt>
    <dgm:pt modelId="{60CB8D36-7CC3-B549-BD60-9BCBF9736E3B}" type="parTrans" cxnId="{21557197-43E9-C044-B755-5A5B985837B7}">
      <dgm:prSet/>
      <dgm:spPr/>
      <dgm:t>
        <a:bodyPr/>
        <a:lstStyle/>
        <a:p>
          <a:endParaRPr lang="en-US"/>
        </a:p>
      </dgm:t>
    </dgm:pt>
    <dgm:pt modelId="{E84A4AB4-8553-0546-BD34-5BB137C88BD5}" type="sibTrans" cxnId="{21557197-43E9-C044-B755-5A5B985837B7}">
      <dgm:prSet/>
      <dgm:spPr/>
      <dgm:t>
        <a:bodyPr/>
        <a:lstStyle/>
        <a:p>
          <a:endParaRPr lang="en-US"/>
        </a:p>
      </dgm:t>
    </dgm:pt>
    <dgm:pt modelId="{5CA2F4F5-07B3-9A4D-AC82-45989B0C96AC}" type="pres">
      <dgm:prSet presAssocID="{C7671BF3-2E3D-5E42-94F1-5305272BBD03}" presName="cycleMatrixDiagram" presStyleCnt="0">
        <dgm:presLayoutVars>
          <dgm:chMax val="1"/>
          <dgm:dir/>
          <dgm:animLvl val="lvl"/>
          <dgm:resizeHandles val="exact"/>
        </dgm:presLayoutVars>
      </dgm:prSet>
      <dgm:spPr/>
    </dgm:pt>
    <dgm:pt modelId="{6B4D497F-3BC4-DB4B-AD79-81244E1423CB}" type="pres">
      <dgm:prSet presAssocID="{C7671BF3-2E3D-5E42-94F1-5305272BBD03}" presName="children" presStyleCnt="0"/>
      <dgm:spPr/>
    </dgm:pt>
    <dgm:pt modelId="{0E679971-6BB1-9446-9C10-ADF6D56F3202}" type="pres">
      <dgm:prSet presAssocID="{C7671BF3-2E3D-5E42-94F1-5305272BBD03}" presName="childPlaceholder" presStyleCnt="0"/>
      <dgm:spPr/>
    </dgm:pt>
    <dgm:pt modelId="{1EE5CC4E-A0AF-B349-8A72-BC6A1EC45B22}" type="pres">
      <dgm:prSet presAssocID="{C7671BF3-2E3D-5E42-94F1-5305272BBD03}" presName="circle" presStyleCnt="0"/>
      <dgm:spPr/>
    </dgm:pt>
    <dgm:pt modelId="{5EEC5679-A700-EE4D-9018-413566669B4E}" type="pres">
      <dgm:prSet presAssocID="{C7671BF3-2E3D-5E42-94F1-5305272BBD03}" presName="quadrant1" presStyleLbl="node1" presStyleIdx="0" presStyleCnt="4">
        <dgm:presLayoutVars>
          <dgm:chMax val="1"/>
          <dgm:bulletEnabled val="1"/>
        </dgm:presLayoutVars>
      </dgm:prSet>
      <dgm:spPr/>
    </dgm:pt>
    <dgm:pt modelId="{45C52E73-FEE6-F740-A23A-E1AAA9690B55}" type="pres">
      <dgm:prSet presAssocID="{C7671BF3-2E3D-5E42-94F1-5305272BBD03}" presName="quadrant2" presStyleLbl="node1" presStyleIdx="1" presStyleCnt="4">
        <dgm:presLayoutVars>
          <dgm:chMax val="1"/>
          <dgm:bulletEnabled val="1"/>
        </dgm:presLayoutVars>
      </dgm:prSet>
      <dgm:spPr/>
    </dgm:pt>
    <dgm:pt modelId="{2992C935-6640-B843-BC98-D1BB4C58A5FE}" type="pres">
      <dgm:prSet presAssocID="{C7671BF3-2E3D-5E42-94F1-5305272BBD03}" presName="quadrant3" presStyleLbl="node1" presStyleIdx="2" presStyleCnt="4">
        <dgm:presLayoutVars>
          <dgm:chMax val="1"/>
          <dgm:bulletEnabled val="1"/>
        </dgm:presLayoutVars>
      </dgm:prSet>
      <dgm:spPr/>
    </dgm:pt>
    <dgm:pt modelId="{FEC2EFED-AC0D-314A-863C-3AC2DDBE623C}" type="pres">
      <dgm:prSet presAssocID="{C7671BF3-2E3D-5E42-94F1-5305272BBD03}" presName="quadrant4" presStyleLbl="node1" presStyleIdx="3" presStyleCnt="4">
        <dgm:presLayoutVars>
          <dgm:chMax val="1"/>
          <dgm:bulletEnabled val="1"/>
        </dgm:presLayoutVars>
      </dgm:prSet>
      <dgm:spPr/>
    </dgm:pt>
    <dgm:pt modelId="{EC609005-0F0C-CD43-8DA2-3A91C5BD28A1}" type="pres">
      <dgm:prSet presAssocID="{C7671BF3-2E3D-5E42-94F1-5305272BBD03}" presName="quadrantPlaceholder" presStyleCnt="0"/>
      <dgm:spPr/>
    </dgm:pt>
    <dgm:pt modelId="{4A562FD8-1D6A-2A45-8630-DD0EE89CF8BD}" type="pres">
      <dgm:prSet presAssocID="{C7671BF3-2E3D-5E42-94F1-5305272BBD03}" presName="center1" presStyleLbl="fgShp" presStyleIdx="0" presStyleCnt="2"/>
      <dgm:spPr/>
    </dgm:pt>
    <dgm:pt modelId="{F8617464-B0B4-E745-9550-CE478505F9B3}" type="pres">
      <dgm:prSet presAssocID="{C7671BF3-2E3D-5E42-94F1-5305272BBD03}" presName="center2" presStyleLbl="fgShp" presStyleIdx="1" presStyleCnt="2"/>
      <dgm:spPr/>
    </dgm:pt>
  </dgm:ptLst>
  <dgm:cxnLst>
    <dgm:cxn modelId="{95F7E30C-66DF-4041-84C1-D799C4ED75E3}" srcId="{C7671BF3-2E3D-5E42-94F1-5305272BBD03}" destId="{D10F96F5-092F-DF4F-BE4E-09411BCEB327}" srcOrd="0" destOrd="0" parTransId="{CDD0C442-E329-A842-AFA9-6F484327350A}" sibTransId="{90601C54-AAA3-A04A-A4E7-086BB1307A70}"/>
    <dgm:cxn modelId="{F91EB50F-C781-9442-9E29-E0F39AA8B4F0}" srcId="{C7671BF3-2E3D-5E42-94F1-5305272BBD03}" destId="{FCDC9B63-6055-A149-9E7B-2DA18F008524}" srcOrd="2" destOrd="0" parTransId="{F25BFB51-DA87-2042-B33F-24C440D536FF}" sibTransId="{CFAAA595-3EE3-EC4D-B34B-268E83F4CADC}"/>
    <dgm:cxn modelId="{55A2B243-33F3-A846-86C7-642E6493FB50}" type="presOf" srcId="{C7671BF3-2E3D-5E42-94F1-5305272BBD03}" destId="{5CA2F4F5-07B3-9A4D-AC82-45989B0C96AC}" srcOrd="0" destOrd="0" presId="urn:microsoft.com/office/officeart/2005/8/layout/cycle4"/>
    <dgm:cxn modelId="{153AD246-DE9B-C74C-9342-30FC68F687A0}" type="presOf" srcId="{3A784E8A-9DA3-8347-A39E-88BEE091EE93}" destId="{FEC2EFED-AC0D-314A-863C-3AC2DDBE623C}" srcOrd="0" destOrd="0" presId="urn:microsoft.com/office/officeart/2005/8/layout/cycle4"/>
    <dgm:cxn modelId="{23871479-EE49-3344-BDCE-DE7F0C0D1DB6}" type="presOf" srcId="{D10F96F5-092F-DF4F-BE4E-09411BCEB327}" destId="{5EEC5679-A700-EE4D-9018-413566669B4E}" srcOrd="0" destOrd="0" presId="urn:microsoft.com/office/officeart/2005/8/layout/cycle4"/>
    <dgm:cxn modelId="{21557197-43E9-C044-B755-5A5B985837B7}" srcId="{C7671BF3-2E3D-5E42-94F1-5305272BBD03}" destId="{3A784E8A-9DA3-8347-A39E-88BEE091EE93}" srcOrd="3" destOrd="0" parTransId="{60CB8D36-7CC3-B549-BD60-9BCBF9736E3B}" sibTransId="{E84A4AB4-8553-0546-BD34-5BB137C88BD5}"/>
    <dgm:cxn modelId="{16671998-1DC4-A943-95B9-DE495259EC72}" srcId="{C7671BF3-2E3D-5E42-94F1-5305272BBD03}" destId="{A395D895-455F-DF4E-9643-05A7BA46E085}" srcOrd="1" destOrd="0" parTransId="{E183240A-F1F6-6E4C-89D4-D226E3389A63}" sibTransId="{8AA4BFB2-DACF-B54C-B797-C405F75B42F0}"/>
    <dgm:cxn modelId="{4E76B8D4-5451-B640-9B42-0489122947A1}" type="presOf" srcId="{A395D895-455F-DF4E-9643-05A7BA46E085}" destId="{45C52E73-FEE6-F740-A23A-E1AAA9690B55}" srcOrd="0" destOrd="0" presId="urn:microsoft.com/office/officeart/2005/8/layout/cycle4"/>
    <dgm:cxn modelId="{399F0FE8-8891-8D46-BFF8-DC1A8F704519}" type="presOf" srcId="{FCDC9B63-6055-A149-9E7B-2DA18F008524}" destId="{2992C935-6640-B843-BC98-D1BB4C58A5FE}" srcOrd="0" destOrd="0" presId="urn:microsoft.com/office/officeart/2005/8/layout/cycle4"/>
    <dgm:cxn modelId="{E4A8F8F9-87A7-0E48-8600-EA700903A0D5}" type="presParOf" srcId="{5CA2F4F5-07B3-9A4D-AC82-45989B0C96AC}" destId="{6B4D497F-3BC4-DB4B-AD79-81244E1423CB}" srcOrd="0" destOrd="0" presId="urn:microsoft.com/office/officeart/2005/8/layout/cycle4"/>
    <dgm:cxn modelId="{76179887-5AF6-1046-AD76-973AA7172B7B}" type="presParOf" srcId="{6B4D497F-3BC4-DB4B-AD79-81244E1423CB}" destId="{0E679971-6BB1-9446-9C10-ADF6D56F3202}" srcOrd="0" destOrd="0" presId="urn:microsoft.com/office/officeart/2005/8/layout/cycle4"/>
    <dgm:cxn modelId="{09B0D9DD-7428-324F-8747-ACCEE0E0C8CD}" type="presParOf" srcId="{5CA2F4F5-07B3-9A4D-AC82-45989B0C96AC}" destId="{1EE5CC4E-A0AF-B349-8A72-BC6A1EC45B22}" srcOrd="1" destOrd="0" presId="urn:microsoft.com/office/officeart/2005/8/layout/cycle4"/>
    <dgm:cxn modelId="{9400FE79-0D82-8F41-9DD9-67A531EAD7FA}" type="presParOf" srcId="{1EE5CC4E-A0AF-B349-8A72-BC6A1EC45B22}" destId="{5EEC5679-A700-EE4D-9018-413566669B4E}" srcOrd="0" destOrd="0" presId="urn:microsoft.com/office/officeart/2005/8/layout/cycle4"/>
    <dgm:cxn modelId="{53112021-0E51-EA46-AFB3-17A074A788FB}" type="presParOf" srcId="{1EE5CC4E-A0AF-B349-8A72-BC6A1EC45B22}" destId="{45C52E73-FEE6-F740-A23A-E1AAA9690B55}" srcOrd="1" destOrd="0" presId="urn:microsoft.com/office/officeart/2005/8/layout/cycle4"/>
    <dgm:cxn modelId="{56C96071-5131-4940-8642-BD481A95150C}" type="presParOf" srcId="{1EE5CC4E-A0AF-B349-8A72-BC6A1EC45B22}" destId="{2992C935-6640-B843-BC98-D1BB4C58A5FE}" srcOrd="2" destOrd="0" presId="urn:microsoft.com/office/officeart/2005/8/layout/cycle4"/>
    <dgm:cxn modelId="{C4532EFB-A156-5949-B58B-88A4EE9C9F81}" type="presParOf" srcId="{1EE5CC4E-A0AF-B349-8A72-BC6A1EC45B22}" destId="{FEC2EFED-AC0D-314A-863C-3AC2DDBE623C}" srcOrd="3" destOrd="0" presId="urn:microsoft.com/office/officeart/2005/8/layout/cycle4"/>
    <dgm:cxn modelId="{5BC01440-74E6-604D-8E4A-94B1F80B6F05}" type="presParOf" srcId="{1EE5CC4E-A0AF-B349-8A72-BC6A1EC45B22}" destId="{EC609005-0F0C-CD43-8DA2-3A91C5BD28A1}" srcOrd="4" destOrd="0" presId="urn:microsoft.com/office/officeart/2005/8/layout/cycle4"/>
    <dgm:cxn modelId="{A93591D0-4FBB-A942-8F82-E18996955FD4}" type="presParOf" srcId="{5CA2F4F5-07B3-9A4D-AC82-45989B0C96AC}" destId="{4A562FD8-1D6A-2A45-8630-DD0EE89CF8BD}" srcOrd="2" destOrd="0" presId="urn:microsoft.com/office/officeart/2005/8/layout/cycle4"/>
    <dgm:cxn modelId="{D641A2CB-8C66-8446-B4C2-94F7FC956D29}" type="presParOf" srcId="{5CA2F4F5-07B3-9A4D-AC82-45989B0C96AC}" destId="{F8617464-B0B4-E745-9550-CE478505F9B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71BF3-2E3D-5E42-94F1-5305272BBD03}"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D10F96F5-092F-DF4F-BE4E-09411BCEB327}">
      <dgm:prSet phldrT="[Text]" custT="1"/>
      <dgm:spPr/>
      <dgm:t>
        <a:bodyPr lIns="0" rIns="822960" bIns="365760"/>
        <a:lstStyle/>
        <a:p>
          <a:pPr marL="0" indent="0">
            <a:tabLst>
              <a:tab pos="2103438" algn="l"/>
            </a:tabLst>
          </a:pPr>
          <a:r>
            <a:rPr lang="en-US" sz="2400" dirty="0"/>
            <a:t>Flexible – </a:t>
          </a:r>
          <a:br>
            <a:rPr lang="en-US" sz="2400" dirty="0"/>
          </a:br>
          <a:r>
            <a:rPr lang="en-US" sz="2400" dirty="0"/>
            <a:t>Use new or existing staff</a:t>
          </a:r>
        </a:p>
      </dgm:t>
    </dgm:pt>
    <dgm:pt modelId="{CDD0C442-E329-A842-AFA9-6F484327350A}" type="parTrans" cxnId="{95F7E30C-66DF-4041-84C1-D799C4ED75E3}">
      <dgm:prSet/>
      <dgm:spPr/>
      <dgm:t>
        <a:bodyPr/>
        <a:lstStyle/>
        <a:p>
          <a:endParaRPr lang="en-US"/>
        </a:p>
      </dgm:t>
    </dgm:pt>
    <dgm:pt modelId="{90601C54-AAA3-A04A-A4E7-086BB1307A70}" type="sibTrans" cxnId="{95F7E30C-66DF-4041-84C1-D799C4ED75E3}">
      <dgm:prSet/>
      <dgm:spPr/>
      <dgm:t>
        <a:bodyPr/>
        <a:lstStyle/>
        <a:p>
          <a:endParaRPr lang="en-US"/>
        </a:p>
      </dgm:t>
    </dgm:pt>
    <dgm:pt modelId="{893F7770-3BD3-1143-937E-4229C2DAC2C8}">
      <dgm:prSet phldrT="[Text]" custT="1"/>
      <dgm:spPr/>
      <dgm:t>
        <a:bodyPr lIns="457200"/>
        <a:lstStyle/>
        <a:p>
          <a:r>
            <a:rPr lang="en-US" sz="1800" b="0" i="0" u="none" dirty="0"/>
            <a:t>Use existing pharmacists or collaborate with a community pharmacy</a:t>
          </a:r>
          <a:endParaRPr lang="en-US" sz="1800" dirty="0"/>
        </a:p>
      </dgm:t>
    </dgm:pt>
    <dgm:pt modelId="{1FEADECA-ED73-D749-8DE7-DF5501E980C1}" type="parTrans" cxnId="{15A81281-41A4-524F-9F64-9B97C11BBD76}">
      <dgm:prSet/>
      <dgm:spPr/>
      <dgm:t>
        <a:bodyPr/>
        <a:lstStyle/>
        <a:p>
          <a:endParaRPr lang="en-US"/>
        </a:p>
      </dgm:t>
    </dgm:pt>
    <dgm:pt modelId="{CC625C6C-8EC3-DA41-887D-7489D8604018}" type="sibTrans" cxnId="{15A81281-41A4-524F-9F64-9B97C11BBD76}">
      <dgm:prSet/>
      <dgm:spPr/>
      <dgm:t>
        <a:bodyPr/>
        <a:lstStyle/>
        <a:p>
          <a:endParaRPr lang="en-US"/>
        </a:p>
      </dgm:t>
    </dgm:pt>
    <dgm:pt modelId="{A395D895-455F-DF4E-9643-05A7BA46E085}">
      <dgm:prSet phldrT="[Text]" custT="1"/>
      <dgm:spPr>
        <a:solidFill>
          <a:schemeClr val="accent6"/>
        </a:solidFill>
      </dgm:spPr>
      <dgm:t>
        <a:bodyPr/>
        <a:lstStyle/>
        <a:p>
          <a:r>
            <a:rPr lang="en-US" sz="1800" dirty="0"/>
            <a:t>Tailored – Menu of targeted behaviors</a:t>
          </a:r>
        </a:p>
      </dgm:t>
    </dgm:pt>
    <dgm:pt modelId="{E183240A-F1F6-6E4C-89D4-D226E3389A63}" type="parTrans" cxnId="{16671998-1DC4-A943-95B9-DE495259EC72}">
      <dgm:prSet/>
      <dgm:spPr/>
      <dgm:t>
        <a:bodyPr/>
        <a:lstStyle/>
        <a:p>
          <a:endParaRPr lang="en-US"/>
        </a:p>
      </dgm:t>
    </dgm:pt>
    <dgm:pt modelId="{8AA4BFB2-DACF-B54C-B797-C405F75B42F0}" type="sibTrans" cxnId="{16671998-1DC4-A943-95B9-DE495259EC72}">
      <dgm:prSet/>
      <dgm:spPr/>
      <dgm:t>
        <a:bodyPr/>
        <a:lstStyle/>
        <a:p>
          <a:endParaRPr lang="en-US"/>
        </a:p>
      </dgm:t>
    </dgm:pt>
    <dgm:pt modelId="{FCDC9B63-6055-A149-9E7B-2DA18F008524}">
      <dgm:prSet phldrT="[Text]" custT="1"/>
      <dgm:spPr/>
      <dgm:t>
        <a:bodyPr/>
        <a:lstStyle/>
        <a:p>
          <a:r>
            <a:rPr lang="en-US" sz="1800" dirty="0"/>
            <a:t>Effective –  Training &amp; competency development</a:t>
          </a:r>
        </a:p>
      </dgm:t>
    </dgm:pt>
    <dgm:pt modelId="{F25BFB51-DA87-2042-B33F-24C440D536FF}" type="parTrans" cxnId="{F91EB50F-C781-9442-9E29-E0F39AA8B4F0}">
      <dgm:prSet/>
      <dgm:spPr/>
      <dgm:t>
        <a:bodyPr/>
        <a:lstStyle/>
        <a:p>
          <a:endParaRPr lang="en-US"/>
        </a:p>
      </dgm:t>
    </dgm:pt>
    <dgm:pt modelId="{CFAAA595-3EE3-EC4D-B34B-268E83F4CADC}" type="sibTrans" cxnId="{F91EB50F-C781-9442-9E29-E0F39AA8B4F0}">
      <dgm:prSet/>
      <dgm:spPr/>
      <dgm:t>
        <a:bodyPr/>
        <a:lstStyle/>
        <a:p>
          <a:endParaRPr lang="en-US"/>
        </a:p>
      </dgm:t>
    </dgm:pt>
    <dgm:pt modelId="{6315BDCE-AE2C-CC4A-AB70-825F3ABD8EBD}">
      <dgm:prSet phldrT="[Text]" custT="1"/>
      <dgm:spPr/>
      <dgm:t>
        <a:bodyPr lIns="914400" tIns="0"/>
        <a:lstStyle/>
        <a:p>
          <a:pPr>
            <a:buFont typeface="Arial" panose="020B0604020202020204" pitchFamily="34" charset="0"/>
            <a:buChar char="•"/>
          </a:pPr>
          <a:r>
            <a:rPr lang="en-US" sz="1400" dirty="0"/>
            <a:t>Motivational Interviewing</a:t>
          </a:r>
        </a:p>
      </dgm:t>
    </dgm:pt>
    <dgm:pt modelId="{7F50815B-1823-984D-801B-6402853E3956}" type="parTrans" cxnId="{A0E58CE0-1276-E846-B933-3F1AB3A228A1}">
      <dgm:prSet/>
      <dgm:spPr/>
      <dgm:t>
        <a:bodyPr/>
        <a:lstStyle/>
        <a:p>
          <a:endParaRPr lang="en-US"/>
        </a:p>
      </dgm:t>
    </dgm:pt>
    <dgm:pt modelId="{D60ABDB2-BC66-644D-91AA-17853C363777}" type="sibTrans" cxnId="{A0E58CE0-1276-E846-B933-3F1AB3A228A1}">
      <dgm:prSet/>
      <dgm:spPr/>
      <dgm:t>
        <a:bodyPr/>
        <a:lstStyle/>
        <a:p>
          <a:endParaRPr lang="en-US"/>
        </a:p>
      </dgm:t>
    </dgm:pt>
    <dgm:pt modelId="{3A784E8A-9DA3-8347-A39E-88BEE091EE93}">
      <dgm:prSet phldrT="[Text]" custT="1"/>
      <dgm:spPr/>
      <dgm:t>
        <a:bodyPr lIns="0" rIns="91440"/>
        <a:lstStyle/>
        <a:p>
          <a:r>
            <a:rPr lang="en-US" sz="1800" dirty="0"/>
            <a:t>Sustainable –  Reimbursement mechanisms</a:t>
          </a:r>
        </a:p>
      </dgm:t>
    </dgm:pt>
    <dgm:pt modelId="{60CB8D36-7CC3-B549-BD60-9BCBF9736E3B}" type="parTrans" cxnId="{21557197-43E9-C044-B755-5A5B985837B7}">
      <dgm:prSet/>
      <dgm:spPr/>
      <dgm:t>
        <a:bodyPr/>
        <a:lstStyle/>
        <a:p>
          <a:endParaRPr lang="en-US"/>
        </a:p>
      </dgm:t>
    </dgm:pt>
    <dgm:pt modelId="{E84A4AB4-8553-0546-BD34-5BB137C88BD5}" type="sibTrans" cxnId="{21557197-43E9-C044-B755-5A5B985837B7}">
      <dgm:prSet/>
      <dgm:spPr/>
      <dgm:t>
        <a:bodyPr/>
        <a:lstStyle/>
        <a:p>
          <a:endParaRPr lang="en-US"/>
        </a:p>
      </dgm:t>
    </dgm:pt>
    <dgm:pt modelId="{E0C3E616-0923-BF45-B7B4-09866A2F5AAB}">
      <dgm:prSet phldrT="[Text]" custT="1"/>
      <dgm:spPr>
        <a:ln>
          <a:noFill/>
        </a:ln>
      </dgm:spPr>
      <dgm:t>
        <a:bodyPr lIns="457200" tIns="0" rIns="0" bIns="822960"/>
        <a:lstStyle/>
        <a:p>
          <a:r>
            <a:rPr lang="en-US" sz="1400" dirty="0"/>
            <a:t>Annual Wellness Visit</a:t>
          </a:r>
        </a:p>
      </dgm:t>
    </dgm:pt>
    <dgm:pt modelId="{C796F25D-44B5-8545-95EA-1B7AC32293C7}" type="parTrans" cxnId="{F3AF9CE7-593E-024B-8597-26DE4997C603}">
      <dgm:prSet/>
      <dgm:spPr/>
      <dgm:t>
        <a:bodyPr/>
        <a:lstStyle/>
        <a:p>
          <a:endParaRPr lang="en-US"/>
        </a:p>
      </dgm:t>
    </dgm:pt>
    <dgm:pt modelId="{EB511DBA-6C42-BD42-BDB7-D63F21707C49}" type="sibTrans" cxnId="{F3AF9CE7-593E-024B-8597-26DE4997C603}">
      <dgm:prSet/>
      <dgm:spPr/>
      <dgm:t>
        <a:bodyPr/>
        <a:lstStyle/>
        <a:p>
          <a:endParaRPr lang="en-US"/>
        </a:p>
      </dgm:t>
    </dgm:pt>
    <dgm:pt modelId="{E558B0DE-4B61-5248-8512-E403D3A8F22F}">
      <dgm:prSet custT="1"/>
      <dgm:spPr>
        <a:ln>
          <a:solidFill>
            <a:schemeClr val="accent6"/>
          </a:solidFill>
        </a:ln>
      </dgm:spPr>
      <dgm:t>
        <a:bodyPr lIns="914400"/>
        <a:lstStyle/>
        <a:p>
          <a:r>
            <a:rPr lang="en-US" sz="1400" dirty="0"/>
            <a:t>Blood pressure control</a:t>
          </a:r>
        </a:p>
      </dgm:t>
    </dgm:pt>
    <dgm:pt modelId="{0B7650BB-0DDF-A243-8428-1111F66A28C7}" type="parTrans" cxnId="{5FA07ADF-56D1-B34B-AC7B-41C9BAF6F266}">
      <dgm:prSet/>
      <dgm:spPr/>
      <dgm:t>
        <a:bodyPr/>
        <a:lstStyle/>
        <a:p>
          <a:endParaRPr lang="en-US"/>
        </a:p>
      </dgm:t>
    </dgm:pt>
    <dgm:pt modelId="{0C75674A-B6F1-4E46-BFCA-8D8E562907CD}" type="sibTrans" cxnId="{5FA07ADF-56D1-B34B-AC7B-41C9BAF6F266}">
      <dgm:prSet/>
      <dgm:spPr/>
      <dgm:t>
        <a:bodyPr/>
        <a:lstStyle/>
        <a:p>
          <a:endParaRPr lang="en-US"/>
        </a:p>
      </dgm:t>
    </dgm:pt>
    <dgm:pt modelId="{68DD4C8D-A7BF-D945-BA26-8FBCD8DE28A4}">
      <dgm:prSet custT="1"/>
      <dgm:spPr>
        <a:ln>
          <a:solidFill>
            <a:schemeClr val="accent6"/>
          </a:solidFill>
        </a:ln>
      </dgm:spPr>
      <dgm:t>
        <a:bodyPr lIns="914400"/>
        <a:lstStyle/>
        <a:p>
          <a:r>
            <a:rPr lang="en-US" sz="1400" dirty="0"/>
            <a:t>Transitional care</a:t>
          </a:r>
        </a:p>
      </dgm:t>
    </dgm:pt>
    <dgm:pt modelId="{0420CC72-C7EB-2D4D-9E2D-0ACEB0EA809A}" type="parTrans" cxnId="{AD95159A-F6A1-EA4A-B6DF-CDAB528FF629}">
      <dgm:prSet/>
      <dgm:spPr/>
      <dgm:t>
        <a:bodyPr/>
        <a:lstStyle/>
        <a:p>
          <a:endParaRPr lang="en-US"/>
        </a:p>
      </dgm:t>
    </dgm:pt>
    <dgm:pt modelId="{57A4B36E-2AD1-8B44-9920-3A8A814F3E53}" type="sibTrans" cxnId="{AD95159A-F6A1-EA4A-B6DF-CDAB528FF629}">
      <dgm:prSet/>
      <dgm:spPr/>
      <dgm:t>
        <a:bodyPr/>
        <a:lstStyle/>
        <a:p>
          <a:endParaRPr lang="en-US"/>
        </a:p>
      </dgm:t>
    </dgm:pt>
    <dgm:pt modelId="{A7C95406-6542-BC46-8E67-D571F316E1A5}">
      <dgm:prSet custT="1"/>
      <dgm:spPr>
        <a:ln>
          <a:solidFill>
            <a:schemeClr val="accent6"/>
          </a:solidFill>
        </a:ln>
      </dgm:spPr>
      <dgm:t>
        <a:bodyPr lIns="914400"/>
        <a:lstStyle/>
        <a:p>
          <a:r>
            <a:rPr lang="en-US" sz="1400"/>
            <a:t>Diabetes control</a:t>
          </a:r>
        </a:p>
      </dgm:t>
    </dgm:pt>
    <dgm:pt modelId="{934C2747-51E2-9D44-AC42-302826F46738}" type="parTrans" cxnId="{2944798A-A2E3-1046-9B05-1248DDDE65DC}">
      <dgm:prSet/>
      <dgm:spPr/>
      <dgm:t>
        <a:bodyPr/>
        <a:lstStyle/>
        <a:p>
          <a:endParaRPr lang="en-US"/>
        </a:p>
      </dgm:t>
    </dgm:pt>
    <dgm:pt modelId="{7DE8FB5C-77FC-1C43-97E5-A0EB5273739F}" type="sibTrans" cxnId="{2944798A-A2E3-1046-9B05-1248DDDE65DC}">
      <dgm:prSet/>
      <dgm:spPr/>
      <dgm:t>
        <a:bodyPr/>
        <a:lstStyle/>
        <a:p>
          <a:endParaRPr lang="en-US"/>
        </a:p>
      </dgm:t>
    </dgm:pt>
    <dgm:pt modelId="{DE2A5FB2-76E7-D14E-BB4F-5F5AF2F64DE7}">
      <dgm:prSet custT="1"/>
      <dgm:spPr>
        <a:ln>
          <a:solidFill>
            <a:schemeClr val="accent6"/>
          </a:solidFill>
        </a:ln>
      </dgm:spPr>
      <dgm:t>
        <a:bodyPr lIns="914400"/>
        <a:lstStyle/>
        <a:p>
          <a:r>
            <a:rPr lang="en-US" sz="1400" dirty="0"/>
            <a:t>Behavioral health &amp; SDOH</a:t>
          </a:r>
        </a:p>
      </dgm:t>
    </dgm:pt>
    <dgm:pt modelId="{76C4DE24-2FC7-4F41-81C0-9FDDDDCD47B5}" type="parTrans" cxnId="{B951DEF8-B94F-404C-98DE-01F65BDF9772}">
      <dgm:prSet/>
      <dgm:spPr/>
      <dgm:t>
        <a:bodyPr/>
        <a:lstStyle/>
        <a:p>
          <a:endParaRPr lang="en-US"/>
        </a:p>
      </dgm:t>
    </dgm:pt>
    <dgm:pt modelId="{8728D652-DF55-6643-9784-960DCB4B454D}" type="sibTrans" cxnId="{B951DEF8-B94F-404C-98DE-01F65BDF9772}">
      <dgm:prSet/>
      <dgm:spPr/>
      <dgm:t>
        <a:bodyPr/>
        <a:lstStyle/>
        <a:p>
          <a:endParaRPr lang="en-US"/>
        </a:p>
      </dgm:t>
    </dgm:pt>
    <dgm:pt modelId="{70594795-8CEA-C948-8743-4A4B98B02A00}">
      <dgm:prSet custT="1"/>
      <dgm:spPr>
        <a:ln>
          <a:solidFill>
            <a:schemeClr val="accent6"/>
          </a:solidFill>
        </a:ln>
      </dgm:spPr>
      <dgm:t>
        <a:bodyPr lIns="914400"/>
        <a:lstStyle/>
        <a:p>
          <a:r>
            <a:rPr lang="en-US" sz="1400" dirty="0"/>
            <a:t>Obesity </a:t>
          </a:r>
        </a:p>
      </dgm:t>
    </dgm:pt>
    <dgm:pt modelId="{2F2A706D-F29A-8342-A349-23C503EC20B9}" type="parTrans" cxnId="{DB61CEA0-D32E-0A4C-8B64-702339A27954}">
      <dgm:prSet/>
      <dgm:spPr/>
      <dgm:t>
        <a:bodyPr/>
        <a:lstStyle/>
        <a:p>
          <a:endParaRPr lang="en-US"/>
        </a:p>
      </dgm:t>
    </dgm:pt>
    <dgm:pt modelId="{6479955C-8E3B-D648-9C37-EBAED80E791F}" type="sibTrans" cxnId="{DB61CEA0-D32E-0A4C-8B64-702339A27954}">
      <dgm:prSet/>
      <dgm:spPr/>
      <dgm:t>
        <a:bodyPr/>
        <a:lstStyle/>
        <a:p>
          <a:endParaRPr lang="en-US"/>
        </a:p>
      </dgm:t>
    </dgm:pt>
    <dgm:pt modelId="{2BABA787-02CC-4141-807A-E0B309AA537A}">
      <dgm:prSet custT="1"/>
      <dgm:spPr>
        <a:ln>
          <a:noFill/>
        </a:ln>
      </dgm:spPr>
      <dgm:t>
        <a:bodyPr lIns="457200" tIns="0" rIns="0" bIns="822960"/>
        <a:lstStyle/>
        <a:p>
          <a:r>
            <a:rPr lang="en-US" sz="1400" dirty="0"/>
            <a:t>Depression screening</a:t>
          </a:r>
        </a:p>
      </dgm:t>
    </dgm:pt>
    <dgm:pt modelId="{7CA964FA-7077-4341-B634-4A535FE88216}" type="parTrans" cxnId="{897B5DEB-9F4A-0145-9834-135313D8EFC8}">
      <dgm:prSet/>
      <dgm:spPr/>
      <dgm:t>
        <a:bodyPr/>
        <a:lstStyle/>
        <a:p>
          <a:endParaRPr lang="en-US"/>
        </a:p>
      </dgm:t>
    </dgm:pt>
    <dgm:pt modelId="{02D59E93-4EC2-7944-A697-095F8509BDFA}" type="sibTrans" cxnId="{897B5DEB-9F4A-0145-9834-135313D8EFC8}">
      <dgm:prSet/>
      <dgm:spPr/>
      <dgm:t>
        <a:bodyPr/>
        <a:lstStyle/>
        <a:p>
          <a:endParaRPr lang="en-US"/>
        </a:p>
      </dgm:t>
    </dgm:pt>
    <dgm:pt modelId="{6AD14B8E-F349-2B40-8922-605D9DB46580}">
      <dgm:prSet custT="1"/>
      <dgm:spPr>
        <a:ln>
          <a:noFill/>
        </a:ln>
      </dgm:spPr>
      <dgm:t>
        <a:bodyPr lIns="457200" tIns="0" rIns="0" bIns="822960"/>
        <a:lstStyle/>
        <a:p>
          <a:r>
            <a:rPr lang="en-US" sz="1400" dirty="0"/>
            <a:t>Cardiovascular risk counseling</a:t>
          </a:r>
        </a:p>
      </dgm:t>
    </dgm:pt>
    <dgm:pt modelId="{9D78C312-3948-0C46-B27E-DCFC0B9B837C}" type="parTrans" cxnId="{C7761A9B-7124-6C41-BA53-65C5C69B2F64}">
      <dgm:prSet/>
      <dgm:spPr/>
      <dgm:t>
        <a:bodyPr/>
        <a:lstStyle/>
        <a:p>
          <a:endParaRPr lang="en-US"/>
        </a:p>
      </dgm:t>
    </dgm:pt>
    <dgm:pt modelId="{1FA2D212-89DF-AF40-8365-43E2E00EDFAC}" type="sibTrans" cxnId="{C7761A9B-7124-6C41-BA53-65C5C69B2F64}">
      <dgm:prSet/>
      <dgm:spPr/>
      <dgm:t>
        <a:bodyPr/>
        <a:lstStyle/>
        <a:p>
          <a:endParaRPr lang="en-US"/>
        </a:p>
      </dgm:t>
    </dgm:pt>
    <dgm:pt modelId="{3510E330-7513-AD41-80FA-B711CC96349A}">
      <dgm:prSet custT="1"/>
      <dgm:spPr>
        <a:ln>
          <a:noFill/>
        </a:ln>
      </dgm:spPr>
      <dgm:t>
        <a:bodyPr lIns="457200" tIns="0" rIns="0" bIns="822960"/>
        <a:lstStyle/>
        <a:p>
          <a:r>
            <a:rPr lang="en-US" sz="1400" dirty="0"/>
            <a:t>Obesity counseling</a:t>
          </a:r>
        </a:p>
      </dgm:t>
    </dgm:pt>
    <dgm:pt modelId="{ABD1C600-13D1-8847-AE97-E51A20E67F58}" type="parTrans" cxnId="{3D94A8E5-A1AF-EB4F-AF1A-199F23DBB03A}">
      <dgm:prSet/>
      <dgm:spPr/>
      <dgm:t>
        <a:bodyPr/>
        <a:lstStyle/>
        <a:p>
          <a:endParaRPr lang="en-US"/>
        </a:p>
      </dgm:t>
    </dgm:pt>
    <dgm:pt modelId="{9041640E-4515-5942-9915-3BB449BB42DA}" type="sibTrans" cxnId="{3D94A8E5-A1AF-EB4F-AF1A-199F23DBB03A}">
      <dgm:prSet/>
      <dgm:spPr/>
      <dgm:t>
        <a:bodyPr/>
        <a:lstStyle/>
        <a:p>
          <a:endParaRPr lang="en-US"/>
        </a:p>
      </dgm:t>
    </dgm:pt>
    <dgm:pt modelId="{39E9B2E8-FE9E-6A49-82AD-A643B444A9D0}">
      <dgm:prSet custT="1"/>
      <dgm:spPr>
        <a:ln>
          <a:noFill/>
        </a:ln>
      </dgm:spPr>
      <dgm:t>
        <a:bodyPr lIns="457200" tIns="0" rIns="0" bIns="822960"/>
        <a:lstStyle/>
        <a:p>
          <a:r>
            <a:rPr lang="en-US" sz="1400" dirty="0"/>
            <a:t>Tobacco cessation</a:t>
          </a:r>
        </a:p>
      </dgm:t>
    </dgm:pt>
    <dgm:pt modelId="{C54AC938-48DE-3843-8173-57E5F86E457B}" type="parTrans" cxnId="{FD07F96C-624D-594E-9084-7A6EA531494D}">
      <dgm:prSet/>
      <dgm:spPr/>
      <dgm:t>
        <a:bodyPr/>
        <a:lstStyle/>
        <a:p>
          <a:endParaRPr lang="en-US"/>
        </a:p>
      </dgm:t>
    </dgm:pt>
    <dgm:pt modelId="{A351738C-56A8-A543-BEFE-257BCE65906E}" type="sibTrans" cxnId="{FD07F96C-624D-594E-9084-7A6EA531494D}">
      <dgm:prSet/>
      <dgm:spPr/>
      <dgm:t>
        <a:bodyPr/>
        <a:lstStyle/>
        <a:p>
          <a:endParaRPr lang="en-US"/>
        </a:p>
      </dgm:t>
    </dgm:pt>
    <dgm:pt modelId="{BFD71EE4-2803-E346-9505-E847A2540611}">
      <dgm:prSet custT="1"/>
      <dgm:spPr>
        <a:ln>
          <a:noFill/>
        </a:ln>
      </dgm:spPr>
      <dgm:t>
        <a:bodyPr lIns="457200" tIns="0" rIns="0" bIns="822960"/>
        <a:lstStyle/>
        <a:p>
          <a:r>
            <a:rPr lang="en-US" sz="1400"/>
            <a:t>Diabetes self-management</a:t>
          </a:r>
        </a:p>
      </dgm:t>
    </dgm:pt>
    <dgm:pt modelId="{0842A7F4-29E6-1641-9335-D1537D7556B0}" type="parTrans" cxnId="{14294F34-F19D-954E-8B95-FAC5BFEE27B4}">
      <dgm:prSet/>
      <dgm:spPr/>
      <dgm:t>
        <a:bodyPr/>
        <a:lstStyle/>
        <a:p>
          <a:endParaRPr lang="en-US"/>
        </a:p>
      </dgm:t>
    </dgm:pt>
    <dgm:pt modelId="{AE19C852-5151-774E-B181-9223AFDCC042}" type="sibTrans" cxnId="{14294F34-F19D-954E-8B95-FAC5BFEE27B4}">
      <dgm:prSet/>
      <dgm:spPr/>
      <dgm:t>
        <a:bodyPr/>
        <a:lstStyle/>
        <a:p>
          <a:endParaRPr lang="en-US"/>
        </a:p>
      </dgm:t>
    </dgm:pt>
    <dgm:pt modelId="{5DFD330E-C75C-AE40-A684-D9C9B967E33A}">
      <dgm:prSet phldrT="[Text]" custT="1"/>
      <dgm:spPr/>
      <dgm:t>
        <a:bodyPr lIns="914400" tIns="0"/>
        <a:lstStyle/>
        <a:p>
          <a:pPr>
            <a:buFont typeface="Arial" panose="020B0604020202020204" pitchFamily="34" charset="0"/>
            <a:buChar char="•"/>
          </a:pPr>
          <a:r>
            <a:rPr lang="en-US" sz="1400" dirty="0"/>
            <a:t>Chronic Condition &amp; Lifestyle Management</a:t>
          </a:r>
        </a:p>
      </dgm:t>
    </dgm:pt>
    <dgm:pt modelId="{1DDF9B92-49E8-434A-B6E4-83247B9EE077}" type="parTrans" cxnId="{58A60422-E447-B34A-98DF-F38AA2D607F1}">
      <dgm:prSet/>
      <dgm:spPr/>
      <dgm:t>
        <a:bodyPr/>
        <a:lstStyle/>
        <a:p>
          <a:endParaRPr lang="en-US"/>
        </a:p>
      </dgm:t>
    </dgm:pt>
    <dgm:pt modelId="{4F70F1F6-1CA0-644C-B57F-5965B19F3DA7}" type="sibTrans" cxnId="{58A60422-E447-B34A-98DF-F38AA2D607F1}">
      <dgm:prSet/>
      <dgm:spPr/>
      <dgm:t>
        <a:bodyPr/>
        <a:lstStyle/>
        <a:p>
          <a:endParaRPr lang="en-US"/>
        </a:p>
      </dgm:t>
    </dgm:pt>
    <dgm:pt modelId="{00D2AEDE-591E-AF49-9667-3E1D335653B4}">
      <dgm:prSet phldrT="[Text]" custT="1"/>
      <dgm:spPr/>
      <dgm:t>
        <a:bodyPr lIns="914400" tIns="0"/>
        <a:lstStyle/>
        <a:p>
          <a:pPr>
            <a:buFont typeface="Arial" panose="020B0604020202020204" pitchFamily="34" charset="0"/>
            <a:buChar char="•"/>
          </a:pPr>
          <a:r>
            <a:rPr lang="en-US" sz="1400" dirty="0"/>
            <a:t>Community Health Worker</a:t>
          </a:r>
        </a:p>
      </dgm:t>
    </dgm:pt>
    <dgm:pt modelId="{8116A00A-F34E-D441-B6B7-780CE6BCF93E}" type="parTrans" cxnId="{85763DF0-DBC4-A342-8668-54B3CF7574BA}">
      <dgm:prSet/>
      <dgm:spPr/>
      <dgm:t>
        <a:bodyPr/>
        <a:lstStyle/>
        <a:p>
          <a:endParaRPr lang="en-US"/>
        </a:p>
      </dgm:t>
    </dgm:pt>
    <dgm:pt modelId="{72E9BC40-AEAB-EA43-B455-F3837E7A2338}" type="sibTrans" cxnId="{85763DF0-DBC4-A342-8668-54B3CF7574BA}">
      <dgm:prSet/>
      <dgm:spPr/>
      <dgm:t>
        <a:bodyPr/>
        <a:lstStyle/>
        <a:p>
          <a:endParaRPr lang="en-US"/>
        </a:p>
      </dgm:t>
    </dgm:pt>
    <dgm:pt modelId="{23DE9838-BBA7-B244-9DD1-F62AC5AA5C45}">
      <dgm:prSet phldrT="[Text]" custT="1"/>
      <dgm:spPr/>
      <dgm:t>
        <a:bodyPr lIns="914400" tIns="0"/>
        <a:lstStyle/>
        <a:p>
          <a:pPr>
            <a:buFont typeface="Arial" panose="020B0604020202020204" pitchFamily="34" charset="0"/>
            <a:buChar char="•"/>
          </a:pPr>
          <a:r>
            <a:rPr lang="en-US" sz="1400" dirty="0"/>
            <a:t>Patient Navigation</a:t>
          </a:r>
        </a:p>
      </dgm:t>
    </dgm:pt>
    <dgm:pt modelId="{36A2BDFC-6E2C-5343-AF69-802E44E270EB}" type="parTrans" cxnId="{E671DE9D-AFD6-2445-886A-8262A2D48B23}">
      <dgm:prSet/>
      <dgm:spPr/>
      <dgm:t>
        <a:bodyPr/>
        <a:lstStyle/>
        <a:p>
          <a:endParaRPr lang="en-US"/>
        </a:p>
      </dgm:t>
    </dgm:pt>
    <dgm:pt modelId="{203FDCA9-24ED-0A4D-A06A-DBEBE598CD56}" type="sibTrans" cxnId="{E671DE9D-AFD6-2445-886A-8262A2D48B23}">
      <dgm:prSet/>
      <dgm:spPr/>
      <dgm:t>
        <a:bodyPr/>
        <a:lstStyle/>
        <a:p>
          <a:endParaRPr lang="en-US"/>
        </a:p>
      </dgm:t>
    </dgm:pt>
    <dgm:pt modelId="{E65726FA-61CE-4244-A9C4-D2537CD69AAF}">
      <dgm:prSet custT="1"/>
      <dgm:spPr>
        <a:ln>
          <a:noFill/>
        </a:ln>
      </dgm:spPr>
      <dgm:t>
        <a:bodyPr lIns="457200" tIns="0" rIns="0" bIns="822960"/>
        <a:lstStyle/>
        <a:p>
          <a:r>
            <a:rPr lang="en-US" sz="1400"/>
            <a:t>Transitional care</a:t>
          </a:r>
        </a:p>
      </dgm:t>
    </dgm:pt>
    <dgm:pt modelId="{36840FE9-F643-504B-8949-7C674E57C639}" type="parTrans" cxnId="{5B58F19E-8E76-534F-AD78-63867520DF30}">
      <dgm:prSet/>
      <dgm:spPr/>
      <dgm:t>
        <a:bodyPr/>
        <a:lstStyle/>
        <a:p>
          <a:endParaRPr lang="en-US"/>
        </a:p>
      </dgm:t>
    </dgm:pt>
    <dgm:pt modelId="{782B1F92-3B1F-E148-9972-1F6A7983A032}" type="sibTrans" cxnId="{5B58F19E-8E76-534F-AD78-63867520DF30}">
      <dgm:prSet/>
      <dgm:spPr/>
      <dgm:t>
        <a:bodyPr/>
        <a:lstStyle/>
        <a:p>
          <a:endParaRPr lang="en-US"/>
        </a:p>
      </dgm:t>
    </dgm:pt>
    <dgm:pt modelId="{4E013930-E8A4-D04C-B2DC-FF3EF94A3FD2}">
      <dgm:prSet custT="1"/>
      <dgm:spPr>
        <a:ln>
          <a:noFill/>
        </a:ln>
      </dgm:spPr>
      <dgm:t>
        <a:bodyPr lIns="457200" tIns="0" rIns="0" bIns="822960"/>
        <a:lstStyle/>
        <a:p>
          <a:r>
            <a:rPr lang="en-US" sz="1400" dirty="0"/>
            <a:t>Chronic care management</a:t>
          </a:r>
        </a:p>
      </dgm:t>
    </dgm:pt>
    <dgm:pt modelId="{CBEFDD15-64D7-A84C-8DA7-44DDCAAB5F22}" type="parTrans" cxnId="{FF1BFEA6-BCD1-D94D-897F-8688BF9329A6}">
      <dgm:prSet/>
      <dgm:spPr/>
      <dgm:t>
        <a:bodyPr/>
        <a:lstStyle/>
        <a:p>
          <a:endParaRPr lang="en-US"/>
        </a:p>
      </dgm:t>
    </dgm:pt>
    <dgm:pt modelId="{7102DFD5-8641-3B4E-8BE1-E77D199BC740}" type="sibTrans" cxnId="{FF1BFEA6-BCD1-D94D-897F-8688BF9329A6}">
      <dgm:prSet/>
      <dgm:spPr/>
      <dgm:t>
        <a:bodyPr/>
        <a:lstStyle/>
        <a:p>
          <a:endParaRPr lang="en-US"/>
        </a:p>
      </dgm:t>
    </dgm:pt>
    <dgm:pt modelId="{7EE31E57-183D-DE49-B817-96A1CF6EAAFA}">
      <dgm:prSet phldrT="[Text]" custT="1"/>
      <dgm:spPr>
        <a:ln>
          <a:solidFill>
            <a:schemeClr val="accent6"/>
          </a:solidFill>
        </a:ln>
      </dgm:spPr>
      <dgm:t>
        <a:bodyPr lIns="914400"/>
        <a:lstStyle/>
        <a:p>
          <a:r>
            <a:rPr lang="en-US" sz="1400" dirty="0"/>
            <a:t>Tobacco cessation</a:t>
          </a:r>
          <a:endParaRPr lang="en-US" sz="1400" b="1" dirty="0"/>
        </a:p>
      </dgm:t>
    </dgm:pt>
    <dgm:pt modelId="{9EB94051-152E-A448-8AF9-40D0A031BDDC}" type="parTrans" cxnId="{EA779720-5CE0-3A48-A579-A1DD6396C866}">
      <dgm:prSet/>
      <dgm:spPr/>
      <dgm:t>
        <a:bodyPr/>
        <a:lstStyle/>
        <a:p>
          <a:endParaRPr lang="en-US"/>
        </a:p>
      </dgm:t>
    </dgm:pt>
    <dgm:pt modelId="{9B219503-8BE3-5A44-B0CE-480043D2DA73}" type="sibTrans" cxnId="{EA779720-5CE0-3A48-A579-A1DD6396C866}">
      <dgm:prSet/>
      <dgm:spPr/>
      <dgm:t>
        <a:bodyPr/>
        <a:lstStyle/>
        <a:p>
          <a:endParaRPr lang="en-US"/>
        </a:p>
      </dgm:t>
    </dgm:pt>
    <dgm:pt modelId="{EE4EB737-C722-104D-AABA-F4C2491B0B81}">
      <dgm:prSet custT="1"/>
      <dgm:spPr/>
      <dgm:t>
        <a:bodyPr/>
        <a:lstStyle/>
        <a:p>
          <a:r>
            <a:rPr lang="en-US" sz="1800" dirty="0"/>
            <a:t>Clinical pharmacist, retail pharmacist </a:t>
          </a:r>
          <a:br>
            <a:rPr lang="en-US" sz="1800" dirty="0"/>
          </a:br>
          <a:r>
            <a:rPr lang="en-US" sz="1800" dirty="0"/>
            <a:t>with assistance from </a:t>
          </a:r>
          <a:br>
            <a:rPr lang="en-US" sz="1800" dirty="0"/>
          </a:br>
          <a:r>
            <a:rPr lang="en-US" sz="1800" dirty="0"/>
            <a:t>pharmacy </a:t>
          </a:r>
          <a:br>
            <a:rPr lang="en-US" sz="1800" dirty="0"/>
          </a:br>
          <a:r>
            <a:rPr lang="en-US" sz="1800" dirty="0"/>
            <a:t>technician</a:t>
          </a:r>
        </a:p>
      </dgm:t>
    </dgm:pt>
    <dgm:pt modelId="{D152B460-B264-6046-9C92-51FBE1A4CEB0}" type="parTrans" cxnId="{87912E6B-0280-6546-B1C9-2B0BD2368EAB}">
      <dgm:prSet/>
      <dgm:spPr/>
      <dgm:t>
        <a:bodyPr/>
        <a:lstStyle/>
        <a:p>
          <a:endParaRPr lang="en-US"/>
        </a:p>
      </dgm:t>
    </dgm:pt>
    <dgm:pt modelId="{E0D8FC78-5F2C-B34C-A80E-421DC256721B}" type="sibTrans" cxnId="{87912E6B-0280-6546-B1C9-2B0BD2368EAB}">
      <dgm:prSet/>
      <dgm:spPr/>
      <dgm:t>
        <a:bodyPr/>
        <a:lstStyle/>
        <a:p>
          <a:endParaRPr lang="en-US"/>
        </a:p>
      </dgm:t>
    </dgm:pt>
    <dgm:pt modelId="{5CA2F4F5-07B3-9A4D-AC82-45989B0C96AC}" type="pres">
      <dgm:prSet presAssocID="{C7671BF3-2E3D-5E42-94F1-5305272BBD03}" presName="cycleMatrixDiagram" presStyleCnt="0">
        <dgm:presLayoutVars>
          <dgm:chMax val="1"/>
          <dgm:dir/>
          <dgm:animLvl val="lvl"/>
          <dgm:resizeHandles val="exact"/>
        </dgm:presLayoutVars>
      </dgm:prSet>
      <dgm:spPr/>
    </dgm:pt>
    <dgm:pt modelId="{6B4D497F-3BC4-DB4B-AD79-81244E1423CB}" type="pres">
      <dgm:prSet presAssocID="{C7671BF3-2E3D-5E42-94F1-5305272BBD03}" presName="children" presStyleCnt="0"/>
      <dgm:spPr/>
    </dgm:pt>
    <dgm:pt modelId="{EDF05490-379A-AD4D-AD1D-6A6E7E8655DC}" type="pres">
      <dgm:prSet presAssocID="{C7671BF3-2E3D-5E42-94F1-5305272BBD03}" presName="child1group" presStyleCnt="0"/>
      <dgm:spPr/>
    </dgm:pt>
    <dgm:pt modelId="{ECC98783-D941-C740-BBB7-884AB9E597C6}" type="pres">
      <dgm:prSet presAssocID="{C7671BF3-2E3D-5E42-94F1-5305272BBD03}" presName="child1" presStyleLbl="bgAcc1" presStyleIdx="0" presStyleCnt="4" custScaleX="209417" custScaleY="134719" custLinFactNeighborX="-23363" custLinFactNeighborY="38259"/>
      <dgm:spPr/>
    </dgm:pt>
    <dgm:pt modelId="{AA556D3E-84A2-A44C-BF7B-363C99F0A1C7}" type="pres">
      <dgm:prSet presAssocID="{C7671BF3-2E3D-5E42-94F1-5305272BBD03}" presName="child1Text" presStyleLbl="bgAcc1" presStyleIdx="0" presStyleCnt="4">
        <dgm:presLayoutVars>
          <dgm:bulletEnabled val="1"/>
        </dgm:presLayoutVars>
      </dgm:prSet>
      <dgm:spPr/>
    </dgm:pt>
    <dgm:pt modelId="{B0CAB22E-2A71-C44A-B32F-135F9EAD216C}" type="pres">
      <dgm:prSet presAssocID="{C7671BF3-2E3D-5E42-94F1-5305272BBD03}" presName="child2group" presStyleCnt="0"/>
      <dgm:spPr/>
    </dgm:pt>
    <dgm:pt modelId="{B5629767-B045-F144-8371-74D476322B8E}" type="pres">
      <dgm:prSet presAssocID="{C7671BF3-2E3D-5E42-94F1-5305272BBD03}" presName="child2" presStyleLbl="bgAcc1" presStyleIdx="1" presStyleCnt="4" custScaleX="201215" custLinFactNeighborX="21406" custLinFactNeighborY="30307"/>
      <dgm:spPr/>
    </dgm:pt>
    <dgm:pt modelId="{2AF8E4EA-FE4D-5846-8AF2-08EECE2CD79A}" type="pres">
      <dgm:prSet presAssocID="{C7671BF3-2E3D-5E42-94F1-5305272BBD03}" presName="child2Text" presStyleLbl="bgAcc1" presStyleIdx="1" presStyleCnt="4">
        <dgm:presLayoutVars>
          <dgm:bulletEnabled val="1"/>
        </dgm:presLayoutVars>
      </dgm:prSet>
      <dgm:spPr/>
    </dgm:pt>
    <dgm:pt modelId="{266F2F77-215C-4E4C-911D-B5347C5BAF11}" type="pres">
      <dgm:prSet presAssocID="{C7671BF3-2E3D-5E42-94F1-5305272BBD03}" presName="child3group" presStyleCnt="0"/>
      <dgm:spPr/>
    </dgm:pt>
    <dgm:pt modelId="{45A07A94-6685-844B-AAAE-C76586B58CCE}" type="pres">
      <dgm:prSet presAssocID="{C7671BF3-2E3D-5E42-94F1-5305272BBD03}" presName="child3" presStyleLbl="bgAcc1" presStyleIdx="2" presStyleCnt="4" custScaleX="201215" custLinFactNeighborX="21351" custLinFactNeighborY="-5229"/>
      <dgm:spPr/>
    </dgm:pt>
    <dgm:pt modelId="{8E7411AE-0FD6-7F4C-A52A-2BDE25296F4B}" type="pres">
      <dgm:prSet presAssocID="{C7671BF3-2E3D-5E42-94F1-5305272BBD03}" presName="child3Text" presStyleLbl="bgAcc1" presStyleIdx="2" presStyleCnt="4">
        <dgm:presLayoutVars>
          <dgm:bulletEnabled val="1"/>
        </dgm:presLayoutVars>
      </dgm:prSet>
      <dgm:spPr/>
    </dgm:pt>
    <dgm:pt modelId="{3C64C2B4-44B0-6945-AF0F-257DD7595526}" type="pres">
      <dgm:prSet presAssocID="{C7671BF3-2E3D-5E42-94F1-5305272BBD03}" presName="child4group" presStyleCnt="0"/>
      <dgm:spPr/>
    </dgm:pt>
    <dgm:pt modelId="{2E7445B5-DB6C-B143-B287-306817A9BCE2}" type="pres">
      <dgm:prSet presAssocID="{C7671BF3-2E3D-5E42-94F1-5305272BBD03}" presName="child4" presStyleLbl="bgAcc1" presStyleIdx="3" presStyleCnt="4" custScaleX="201215" custScaleY="149432" custLinFactNeighborX="-23196" custLinFactNeighborY="-29883"/>
      <dgm:spPr/>
    </dgm:pt>
    <dgm:pt modelId="{7915C79C-F21B-104B-964E-D1F1090040C5}" type="pres">
      <dgm:prSet presAssocID="{C7671BF3-2E3D-5E42-94F1-5305272BBD03}" presName="child4Text" presStyleLbl="bgAcc1" presStyleIdx="3" presStyleCnt="4">
        <dgm:presLayoutVars>
          <dgm:bulletEnabled val="1"/>
        </dgm:presLayoutVars>
      </dgm:prSet>
      <dgm:spPr/>
    </dgm:pt>
    <dgm:pt modelId="{0E679971-6BB1-9446-9C10-ADF6D56F3202}" type="pres">
      <dgm:prSet presAssocID="{C7671BF3-2E3D-5E42-94F1-5305272BBD03}" presName="childPlaceholder" presStyleCnt="0"/>
      <dgm:spPr/>
    </dgm:pt>
    <dgm:pt modelId="{1EE5CC4E-A0AF-B349-8A72-BC6A1EC45B22}" type="pres">
      <dgm:prSet presAssocID="{C7671BF3-2E3D-5E42-94F1-5305272BBD03}" presName="circle" presStyleCnt="0"/>
      <dgm:spPr/>
    </dgm:pt>
    <dgm:pt modelId="{5EEC5679-A700-EE4D-9018-413566669B4E}" type="pres">
      <dgm:prSet presAssocID="{C7671BF3-2E3D-5E42-94F1-5305272BBD03}" presName="quadrant1" presStyleLbl="node1" presStyleIdx="0" presStyleCnt="4" custScaleX="152658">
        <dgm:presLayoutVars>
          <dgm:chMax val="1"/>
          <dgm:bulletEnabled val="1"/>
        </dgm:presLayoutVars>
      </dgm:prSet>
      <dgm:spPr/>
    </dgm:pt>
    <dgm:pt modelId="{45C52E73-FEE6-F740-A23A-E1AAA9690B55}" type="pres">
      <dgm:prSet presAssocID="{C7671BF3-2E3D-5E42-94F1-5305272BBD03}" presName="quadrant2" presStyleLbl="node1" presStyleIdx="1" presStyleCnt="4">
        <dgm:presLayoutVars>
          <dgm:chMax val="1"/>
          <dgm:bulletEnabled val="1"/>
        </dgm:presLayoutVars>
      </dgm:prSet>
      <dgm:spPr/>
    </dgm:pt>
    <dgm:pt modelId="{2992C935-6640-B843-BC98-D1BB4C58A5FE}" type="pres">
      <dgm:prSet presAssocID="{C7671BF3-2E3D-5E42-94F1-5305272BBD03}" presName="quadrant3" presStyleLbl="node1" presStyleIdx="2" presStyleCnt="4">
        <dgm:presLayoutVars>
          <dgm:chMax val="1"/>
          <dgm:bulletEnabled val="1"/>
        </dgm:presLayoutVars>
      </dgm:prSet>
      <dgm:spPr/>
    </dgm:pt>
    <dgm:pt modelId="{FEC2EFED-AC0D-314A-863C-3AC2DDBE623C}" type="pres">
      <dgm:prSet presAssocID="{C7671BF3-2E3D-5E42-94F1-5305272BBD03}" presName="quadrant4" presStyleLbl="node1" presStyleIdx="3" presStyleCnt="4">
        <dgm:presLayoutVars>
          <dgm:chMax val="1"/>
          <dgm:bulletEnabled val="1"/>
        </dgm:presLayoutVars>
      </dgm:prSet>
      <dgm:spPr/>
    </dgm:pt>
    <dgm:pt modelId="{EC609005-0F0C-CD43-8DA2-3A91C5BD28A1}" type="pres">
      <dgm:prSet presAssocID="{C7671BF3-2E3D-5E42-94F1-5305272BBD03}" presName="quadrantPlaceholder" presStyleCnt="0"/>
      <dgm:spPr/>
    </dgm:pt>
    <dgm:pt modelId="{4A562FD8-1D6A-2A45-8630-DD0EE89CF8BD}" type="pres">
      <dgm:prSet presAssocID="{C7671BF3-2E3D-5E42-94F1-5305272BBD03}" presName="center1" presStyleLbl="fgShp" presStyleIdx="0" presStyleCnt="2"/>
      <dgm:spPr/>
    </dgm:pt>
    <dgm:pt modelId="{F8617464-B0B4-E745-9550-CE478505F9B3}" type="pres">
      <dgm:prSet presAssocID="{C7671BF3-2E3D-5E42-94F1-5305272BBD03}" presName="center2" presStyleLbl="fgShp" presStyleIdx="1" presStyleCnt="2"/>
      <dgm:spPr/>
    </dgm:pt>
  </dgm:ptLst>
  <dgm:cxnLst>
    <dgm:cxn modelId="{6A788F00-695E-244E-BAFE-7825F1986978}" type="presOf" srcId="{39E9B2E8-FE9E-6A49-82AD-A643B444A9D0}" destId="{2E7445B5-DB6C-B143-B287-306817A9BCE2}" srcOrd="0" destOrd="4" presId="urn:microsoft.com/office/officeart/2005/8/layout/cycle4"/>
    <dgm:cxn modelId="{CBFDB704-D371-704D-98A9-6101D913A5A5}" type="presOf" srcId="{BFD71EE4-2803-E346-9505-E847A2540611}" destId="{2E7445B5-DB6C-B143-B287-306817A9BCE2}" srcOrd="0" destOrd="5" presId="urn:microsoft.com/office/officeart/2005/8/layout/cycle4"/>
    <dgm:cxn modelId="{95F7E30C-66DF-4041-84C1-D799C4ED75E3}" srcId="{C7671BF3-2E3D-5E42-94F1-5305272BBD03}" destId="{D10F96F5-092F-DF4F-BE4E-09411BCEB327}" srcOrd="0" destOrd="0" parTransId="{CDD0C442-E329-A842-AFA9-6F484327350A}" sibTransId="{90601C54-AAA3-A04A-A4E7-086BB1307A70}"/>
    <dgm:cxn modelId="{F91EB50F-C781-9442-9E29-E0F39AA8B4F0}" srcId="{C7671BF3-2E3D-5E42-94F1-5305272BBD03}" destId="{FCDC9B63-6055-A149-9E7B-2DA18F008524}" srcOrd="2" destOrd="0" parTransId="{F25BFB51-DA87-2042-B33F-24C440D536FF}" sibTransId="{CFAAA595-3EE3-EC4D-B34B-268E83F4CADC}"/>
    <dgm:cxn modelId="{76F34313-8448-AA44-9584-981847AF4D6D}" type="presOf" srcId="{E558B0DE-4B61-5248-8512-E403D3A8F22F}" destId="{B5629767-B045-F144-8371-74D476322B8E}" srcOrd="0" destOrd="1" presId="urn:microsoft.com/office/officeart/2005/8/layout/cycle4"/>
    <dgm:cxn modelId="{2C295D14-AC25-364E-A859-413B27B757E7}" type="presOf" srcId="{DE2A5FB2-76E7-D14E-BB4F-5F5AF2F64DE7}" destId="{2AF8E4EA-FE4D-5846-8AF2-08EECE2CD79A}" srcOrd="1" destOrd="4" presId="urn:microsoft.com/office/officeart/2005/8/layout/cycle4"/>
    <dgm:cxn modelId="{100DAB1A-ADE0-C44F-832C-ABABA270EC5C}" type="presOf" srcId="{7EE31E57-183D-DE49-B817-96A1CF6EAAFA}" destId="{2AF8E4EA-FE4D-5846-8AF2-08EECE2CD79A}" srcOrd="1" destOrd="0" presId="urn:microsoft.com/office/officeart/2005/8/layout/cycle4"/>
    <dgm:cxn modelId="{EA779720-5CE0-3A48-A579-A1DD6396C866}" srcId="{A395D895-455F-DF4E-9643-05A7BA46E085}" destId="{7EE31E57-183D-DE49-B817-96A1CF6EAAFA}" srcOrd="0" destOrd="0" parTransId="{9EB94051-152E-A448-8AF9-40D0A031BDDC}" sibTransId="{9B219503-8BE3-5A44-B0CE-480043D2DA73}"/>
    <dgm:cxn modelId="{58A60422-E447-B34A-98DF-F38AA2D607F1}" srcId="{FCDC9B63-6055-A149-9E7B-2DA18F008524}" destId="{5DFD330E-C75C-AE40-A684-D9C9B967E33A}" srcOrd="1" destOrd="0" parTransId="{1DDF9B92-49E8-434A-B6E4-83247B9EE077}" sibTransId="{4F70F1F6-1CA0-644C-B57F-5965B19F3DA7}"/>
    <dgm:cxn modelId="{9CCE422A-E9B5-7943-B4A2-A1886C584BBF}" type="presOf" srcId="{5DFD330E-C75C-AE40-A684-D9C9B967E33A}" destId="{45A07A94-6685-844B-AAAE-C76586B58CCE}" srcOrd="0" destOrd="1" presId="urn:microsoft.com/office/officeart/2005/8/layout/cycle4"/>
    <dgm:cxn modelId="{A57DD72D-188B-1A4C-87B8-6556096D37DB}" type="presOf" srcId="{00D2AEDE-591E-AF49-9667-3E1D335653B4}" destId="{45A07A94-6685-844B-AAAE-C76586B58CCE}" srcOrd="0" destOrd="2" presId="urn:microsoft.com/office/officeart/2005/8/layout/cycle4"/>
    <dgm:cxn modelId="{9E8EDC32-B260-104B-8D3D-8C23F15AB087}" type="presOf" srcId="{E558B0DE-4B61-5248-8512-E403D3A8F22F}" destId="{2AF8E4EA-FE4D-5846-8AF2-08EECE2CD79A}" srcOrd="1" destOrd="1" presId="urn:microsoft.com/office/officeart/2005/8/layout/cycle4"/>
    <dgm:cxn modelId="{14294F34-F19D-954E-8B95-FAC5BFEE27B4}" srcId="{3A784E8A-9DA3-8347-A39E-88BEE091EE93}" destId="{BFD71EE4-2803-E346-9505-E847A2540611}" srcOrd="5" destOrd="0" parTransId="{0842A7F4-29E6-1641-9335-D1537D7556B0}" sibTransId="{AE19C852-5151-774E-B181-9223AFDCC042}"/>
    <dgm:cxn modelId="{34433141-5519-3C42-86B7-9E10FC66BFBA}" type="presOf" srcId="{68DD4C8D-A7BF-D945-BA26-8FBCD8DE28A4}" destId="{B5629767-B045-F144-8371-74D476322B8E}" srcOrd="0" destOrd="2" presId="urn:microsoft.com/office/officeart/2005/8/layout/cycle4"/>
    <dgm:cxn modelId="{943A5062-14B0-BC4C-8AF9-CCD3EDA91FA3}" type="presOf" srcId="{00D2AEDE-591E-AF49-9667-3E1D335653B4}" destId="{8E7411AE-0FD6-7F4C-A52A-2BDE25296F4B}" srcOrd="1" destOrd="2" presId="urn:microsoft.com/office/officeart/2005/8/layout/cycle4"/>
    <dgm:cxn modelId="{72F79F62-5A66-5F43-AF50-B180E2A06177}" type="presOf" srcId="{893F7770-3BD3-1143-937E-4229C2DAC2C8}" destId="{ECC98783-D941-C740-BBB7-884AB9E597C6}" srcOrd="0" destOrd="0" presId="urn:microsoft.com/office/officeart/2005/8/layout/cycle4"/>
    <dgm:cxn modelId="{55A2B243-33F3-A846-86C7-642E6493FB50}" type="presOf" srcId="{C7671BF3-2E3D-5E42-94F1-5305272BBD03}" destId="{5CA2F4F5-07B3-9A4D-AC82-45989B0C96AC}" srcOrd="0" destOrd="0" presId="urn:microsoft.com/office/officeart/2005/8/layout/cycle4"/>
    <dgm:cxn modelId="{CD307C66-7094-FE41-B734-66AF22DEB681}" type="presOf" srcId="{6315BDCE-AE2C-CC4A-AB70-825F3ABD8EBD}" destId="{45A07A94-6685-844B-AAAE-C76586B58CCE}" srcOrd="0" destOrd="0" presId="urn:microsoft.com/office/officeart/2005/8/layout/cycle4"/>
    <dgm:cxn modelId="{153AD246-DE9B-C74C-9342-30FC68F687A0}" type="presOf" srcId="{3A784E8A-9DA3-8347-A39E-88BEE091EE93}" destId="{FEC2EFED-AC0D-314A-863C-3AC2DDBE623C}" srcOrd="0" destOrd="0" presId="urn:microsoft.com/office/officeart/2005/8/layout/cycle4"/>
    <dgm:cxn modelId="{97796848-3E85-D04E-9298-AF75A50A3DD9}" type="presOf" srcId="{3510E330-7513-AD41-80FA-B711CC96349A}" destId="{2E7445B5-DB6C-B143-B287-306817A9BCE2}" srcOrd="0" destOrd="3" presId="urn:microsoft.com/office/officeart/2005/8/layout/cycle4"/>
    <dgm:cxn modelId="{87912E6B-0280-6546-B1C9-2B0BD2368EAB}" srcId="{D10F96F5-092F-DF4F-BE4E-09411BCEB327}" destId="{EE4EB737-C722-104D-AABA-F4C2491B0B81}" srcOrd="1" destOrd="0" parTransId="{D152B460-B264-6046-9C92-51FBE1A4CEB0}" sibTransId="{E0D8FC78-5F2C-B34C-A80E-421DC256721B}"/>
    <dgm:cxn modelId="{791AE46B-F95C-BC40-BA35-99EC247E79FA}" type="presOf" srcId="{70594795-8CEA-C948-8743-4A4B98B02A00}" destId="{2AF8E4EA-FE4D-5846-8AF2-08EECE2CD79A}" srcOrd="1" destOrd="5" presId="urn:microsoft.com/office/officeart/2005/8/layout/cycle4"/>
    <dgm:cxn modelId="{FD07F96C-624D-594E-9084-7A6EA531494D}" srcId="{3A784E8A-9DA3-8347-A39E-88BEE091EE93}" destId="{39E9B2E8-FE9E-6A49-82AD-A643B444A9D0}" srcOrd="4" destOrd="0" parTransId="{C54AC938-48DE-3843-8173-57E5F86E457B}" sibTransId="{A351738C-56A8-A543-BEFE-257BCE65906E}"/>
    <dgm:cxn modelId="{8DF80574-AE90-D04F-8DD6-7DFD0A6F66C6}" type="presOf" srcId="{6315BDCE-AE2C-CC4A-AB70-825F3ABD8EBD}" destId="{8E7411AE-0FD6-7F4C-A52A-2BDE25296F4B}" srcOrd="1" destOrd="0" presId="urn:microsoft.com/office/officeart/2005/8/layout/cycle4"/>
    <dgm:cxn modelId="{3C822775-CB7D-9E46-BEB5-CC3BEC025AF3}" type="presOf" srcId="{4E013930-E8A4-D04C-B2DC-FF3EF94A3FD2}" destId="{2E7445B5-DB6C-B143-B287-306817A9BCE2}" srcOrd="0" destOrd="7" presId="urn:microsoft.com/office/officeart/2005/8/layout/cycle4"/>
    <dgm:cxn modelId="{DADA7857-3F2B-9043-B000-5BD867E0989D}" type="presOf" srcId="{2BABA787-02CC-4141-807A-E0B309AA537A}" destId="{7915C79C-F21B-104B-964E-D1F1090040C5}" srcOrd="1" destOrd="1" presId="urn:microsoft.com/office/officeart/2005/8/layout/cycle4"/>
    <dgm:cxn modelId="{23871479-EE49-3344-BDCE-DE7F0C0D1DB6}" type="presOf" srcId="{D10F96F5-092F-DF4F-BE4E-09411BCEB327}" destId="{5EEC5679-A700-EE4D-9018-413566669B4E}" srcOrd="0" destOrd="0" presId="urn:microsoft.com/office/officeart/2005/8/layout/cycle4"/>
    <dgm:cxn modelId="{DA4A407F-98FD-B540-BF4A-B0BF8D747BC3}" type="presOf" srcId="{BFD71EE4-2803-E346-9505-E847A2540611}" destId="{7915C79C-F21B-104B-964E-D1F1090040C5}" srcOrd="1" destOrd="5" presId="urn:microsoft.com/office/officeart/2005/8/layout/cycle4"/>
    <dgm:cxn modelId="{15A81281-41A4-524F-9F64-9B97C11BBD76}" srcId="{D10F96F5-092F-DF4F-BE4E-09411BCEB327}" destId="{893F7770-3BD3-1143-937E-4229C2DAC2C8}" srcOrd="0" destOrd="0" parTransId="{1FEADECA-ED73-D749-8DE7-DF5501E980C1}" sibTransId="{CC625C6C-8EC3-DA41-887D-7489D8604018}"/>
    <dgm:cxn modelId="{61AB1381-C14F-D44B-95D3-4EC7CEE18DE0}" type="presOf" srcId="{A7C95406-6542-BC46-8E67-D571F316E1A5}" destId="{B5629767-B045-F144-8371-74D476322B8E}" srcOrd="0" destOrd="3" presId="urn:microsoft.com/office/officeart/2005/8/layout/cycle4"/>
    <dgm:cxn modelId="{5B2FC688-CEDF-EB4C-805C-72EF9BE4B58B}" type="presOf" srcId="{A7C95406-6542-BC46-8E67-D571F316E1A5}" destId="{2AF8E4EA-FE4D-5846-8AF2-08EECE2CD79A}" srcOrd="1" destOrd="3" presId="urn:microsoft.com/office/officeart/2005/8/layout/cycle4"/>
    <dgm:cxn modelId="{2944798A-A2E3-1046-9B05-1248DDDE65DC}" srcId="{A395D895-455F-DF4E-9643-05A7BA46E085}" destId="{A7C95406-6542-BC46-8E67-D571F316E1A5}" srcOrd="3" destOrd="0" parTransId="{934C2747-51E2-9D44-AC42-302826F46738}" sibTransId="{7DE8FB5C-77FC-1C43-97E5-A0EB5273739F}"/>
    <dgm:cxn modelId="{B039CA8D-7F08-0948-A9C2-B5208571AECA}" type="presOf" srcId="{E65726FA-61CE-4244-A9C4-D2537CD69AAF}" destId="{2E7445B5-DB6C-B143-B287-306817A9BCE2}" srcOrd="0" destOrd="6" presId="urn:microsoft.com/office/officeart/2005/8/layout/cycle4"/>
    <dgm:cxn modelId="{3F620B96-8575-2E46-9F5C-728977A2D4D3}" type="presOf" srcId="{3510E330-7513-AD41-80FA-B711CC96349A}" destId="{7915C79C-F21B-104B-964E-D1F1090040C5}" srcOrd="1" destOrd="3" presId="urn:microsoft.com/office/officeart/2005/8/layout/cycle4"/>
    <dgm:cxn modelId="{D4C56F96-98C0-F84A-8C4F-876EA37FDD23}" type="presOf" srcId="{EE4EB737-C722-104D-AABA-F4C2491B0B81}" destId="{ECC98783-D941-C740-BBB7-884AB9E597C6}" srcOrd="0" destOrd="1" presId="urn:microsoft.com/office/officeart/2005/8/layout/cycle4"/>
    <dgm:cxn modelId="{21557197-43E9-C044-B755-5A5B985837B7}" srcId="{C7671BF3-2E3D-5E42-94F1-5305272BBD03}" destId="{3A784E8A-9DA3-8347-A39E-88BEE091EE93}" srcOrd="3" destOrd="0" parTransId="{60CB8D36-7CC3-B549-BD60-9BCBF9736E3B}" sibTransId="{E84A4AB4-8553-0546-BD34-5BB137C88BD5}"/>
    <dgm:cxn modelId="{16671998-1DC4-A943-95B9-DE495259EC72}" srcId="{C7671BF3-2E3D-5E42-94F1-5305272BBD03}" destId="{A395D895-455F-DF4E-9643-05A7BA46E085}" srcOrd="1" destOrd="0" parTransId="{E183240A-F1F6-6E4C-89D4-D226E3389A63}" sibTransId="{8AA4BFB2-DACF-B54C-B797-C405F75B42F0}"/>
    <dgm:cxn modelId="{E7C0FC99-B77D-774B-981F-43CC5A03CB97}" type="presOf" srcId="{E0C3E616-0923-BF45-B7B4-09866A2F5AAB}" destId="{2E7445B5-DB6C-B143-B287-306817A9BCE2}" srcOrd="0" destOrd="0" presId="urn:microsoft.com/office/officeart/2005/8/layout/cycle4"/>
    <dgm:cxn modelId="{AD95159A-F6A1-EA4A-B6DF-CDAB528FF629}" srcId="{A395D895-455F-DF4E-9643-05A7BA46E085}" destId="{68DD4C8D-A7BF-D945-BA26-8FBCD8DE28A4}" srcOrd="2" destOrd="0" parTransId="{0420CC72-C7EB-2D4D-9E2D-0ACEB0EA809A}" sibTransId="{57A4B36E-2AD1-8B44-9920-3A8A814F3E53}"/>
    <dgm:cxn modelId="{6019909A-A03A-3D48-9ED9-F47CE5A257BC}" type="presOf" srcId="{68DD4C8D-A7BF-D945-BA26-8FBCD8DE28A4}" destId="{2AF8E4EA-FE4D-5846-8AF2-08EECE2CD79A}" srcOrd="1" destOrd="2" presId="urn:microsoft.com/office/officeart/2005/8/layout/cycle4"/>
    <dgm:cxn modelId="{C7761A9B-7124-6C41-BA53-65C5C69B2F64}" srcId="{3A784E8A-9DA3-8347-A39E-88BEE091EE93}" destId="{6AD14B8E-F349-2B40-8922-605D9DB46580}" srcOrd="2" destOrd="0" parTransId="{9D78C312-3948-0C46-B27E-DCFC0B9B837C}" sibTransId="{1FA2D212-89DF-AF40-8365-43E2E00EDFAC}"/>
    <dgm:cxn modelId="{E671DE9D-AFD6-2445-886A-8262A2D48B23}" srcId="{FCDC9B63-6055-A149-9E7B-2DA18F008524}" destId="{23DE9838-BBA7-B244-9DD1-F62AC5AA5C45}" srcOrd="3" destOrd="0" parTransId="{36A2BDFC-6E2C-5343-AF69-802E44E270EB}" sibTransId="{203FDCA9-24ED-0A4D-A06A-DBEBE598CD56}"/>
    <dgm:cxn modelId="{5B58F19E-8E76-534F-AD78-63867520DF30}" srcId="{3A784E8A-9DA3-8347-A39E-88BEE091EE93}" destId="{E65726FA-61CE-4244-A9C4-D2537CD69AAF}" srcOrd="6" destOrd="0" parTransId="{36840FE9-F643-504B-8949-7C674E57C639}" sibTransId="{782B1F92-3B1F-E148-9972-1F6A7983A032}"/>
    <dgm:cxn modelId="{DB61CEA0-D32E-0A4C-8B64-702339A27954}" srcId="{A395D895-455F-DF4E-9643-05A7BA46E085}" destId="{70594795-8CEA-C948-8743-4A4B98B02A00}" srcOrd="5" destOrd="0" parTransId="{2F2A706D-F29A-8342-A349-23C503EC20B9}" sibTransId="{6479955C-8E3B-D648-9C37-EBAED80E791F}"/>
    <dgm:cxn modelId="{F73579A5-5626-AC4A-809F-458AD5BE0279}" type="presOf" srcId="{23DE9838-BBA7-B244-9DD1-F62AC5AA5C45}" destId="{8E7411AE-0FD6-7F4C-A52A-2BDE25296F4B}" srcOrd="1" destOrd="3" presId="urn:microsoft.com/office/officeart/2005/8/layout/cycle4"/>
    <dgm:cxn modelId="{FF1BFEA6-BCD1-D94D-897F-8688BF9329A6}" srcId="{3A784E8A-9DA3-8347-A39E-88BEE091EE93}" destId="{4E013930-E8A4-D04C-B2DC-FF3EF94A3FD2}" srcOrd="7" destOrd="0" parTransId="{CBEFDD15-64D7-A84C-8DA7-44DDCAAB5F22}" sibTransId="{7102DFD5-8641-3B4E-8BE1-E77D199BC740}"/>
    <dgm:cxn modelId="{897EC7B6-A95B-6A4C-8C09-70E582EC51F7}" type="presOf" srcId="{5DFD330E-C75C-AE40-A684-D9C9B967E33A}" destId="{8E7411AE-0FD6-7F4C-A52A-2BDE25296F4B}" srcOrd="1" destOrd="1" presId="urn:microsoft.com/office/officeart/2005/8/layout/cycle4"/>
    <dgm:cxn modelId="{3C7C77B8-BFDB-9D42-A560-F5BCF119C610}" type="presOf" srcId="{E0C3E616-0923-BF45-B7B4-09866A2F5AAB}" destId="{7915C79C-F21B-104B-964E-D1F1090040C5}" srcOrd="1" destOrd="0" presId="urn:microsoft.com/office/officeart/2005/8/layout/cycle4"/>
    <dgm:cxn modelId="{CC34A5BA-9996-2D49-BC3D-ACDD54AC92F0}" type="presOf" srcId="{6AD14B8E-F349-2B40-8922-605D9DB46580}" destId="{7915C79C-F21B-104B-964E-D1F1090040C5}" srcOrd="1" destOrd="2" presId="urn:microsoft.com/office/officeart/2005/8/layout/cycle4"/>
    <dgm:cxn modelId="{F73530C6-A803-134F-8D05-93FFFF344862}" type="presOf" srcId="{39E9B2E8-FE9E-6A49-82AD-A643B444A9D0}" destId="{7915C79C-F21B-104B-964E-D1F1090040C5}" srcOrd="1" destOrd="4" presId="urn:microsoft.com/office/officeart/2005/8/layout/cycle4"/>
    <dgm:cxn modelId="{809B8ACB-D2BA-7044-86C8-CADC5528498B}" type="presOf" srcId="{4E013930-E8A4-D04C-B2DC-FF3EF94A3FD2}" destId="{7915C79C-F21B-104B-964E-D1F1090040C5}" srcOrd="1" destOrd="7" presId="urn:microsoft.com/office/officeart/2005/8/layout/cycle4"/>
    <dgm:cxn modelId="{E42FFAD1-B6A9-D842-B80A-B03EE6A94500}" type="presOf" srcId="{E65726FA-61CE-4244-A9C4-D2537CD69AAF}" destId="{7915C79C-F21B-104B-964E-D1F1090040C5}" srcOrd="1" destOrd="6" presId="urn:microsoft.com/office/officeart/2005/8/layout/cycle4"/>
    <dgm:cxn modelId="{4E76B8D4-5451-B640-9B42-0489122947A1}" type="presOf" srcId="{A395D895-455F-DF4E-9643-05A7BA46E085}" destId="{45C52E73-FEE6-F740-A23A-E1AAA9690B55}" srcOrd="0" destOrd="0" presId="urn:microsoft.com/office/officeart/2005/8/layout/cycle4"/>
    <dgm:cxn modelId="{93ACE9D9-1EB1-6549-BE20-1C8D7912ACDB}" type="presOf" srcId="{70594795-8CEA-C948-8743-4A4B98B02A00}" destId="{B5629767-B045-F144-8371-74D476322B8E}" srcOrd="0" destOrd="5" presId="urn:microsoft.com/office/officeart/2005/8/layout/cycle4"/>
    <dgm:cxn modelId="{8C88BBDA-C1D4-3A40-BB8A-89B96E5F670E}" type="presOf" srcId="{EE4EB737-C722-104D-AABA-F4C2491B0B81}" destId="{AA556D3E-84A2-A44C-BF7B-363C99F0A1C7}" srcOrd="1" destOrd="1" presId="urn:microsoft.com/office/officeart/2005/8/layout/cycle4"/>
    <dgm:cxn modelId="{5FA07ADF-56D1-B34B-AC7B-41C9BAF6F266}" srcId="{A395D895-455F-DF4E-9643-05A7BA46E085}" destId="{E558B0DE-4B61-5248-8512-E403D3A8F22F}" srcOrd="1" destOrd="0" parTransId="{0B7650BB-0DDF-A243-8428-1111F66A28C7}" sibTransId="{0C75674A-B6F1-4E46-BFCA-8D8E562907CD}"/>
    <dgm:cxn modelId="{A0E58CE0-1276-E846-B933-3F1AB3A228A1}" srcId="{FCDC9B63-6055-A149-9E7B-2DA18F008524}" destId="{6315BDCE-AE2C-CC4A-AB70-825F3ABD8EBD}" srcOrd="0" destOrd="0" parTransId="{7F50815B-1823-984D-801B-6402853E3956}" sibTransId="{D60ABDB2-BC66-644D-91AA-17853C363777}"/>
    <dgm:cxn modelId="{3D94A8E5-A1AF-EB4F-AF1A-199F23DBB03A}" srcId="{3A784E8A-9DA3-8347-A39E-88BEE091EE93}" destId="{3510E330-7513-AD41-80FA-B711CC96349A}" srcOrd="3" destOrd="0" parTransId="{ABD1C600-13D1-8847-AE97-E51A20E67F58}" sibTransId="{9041640E-4515-5942-9915-3BB449BB42DA}"/>
    <dgm:cxn modelId="{F3AF9CE7-593E-024B-8597-26DE4997C603}" srcId="{3A784E8A-9DA3-8347-A39E-88BEE091EE93}" destId="{E0C3E616-0923-BF45-B7B4-09866A2F5AAB}" srcOrd="0" destOrd="0" parTransId="{C796F25D-44B5-8545-95EA-1B7AC32293C7}" sibTransId="{EB511DBA-6C42-BD42-BDB7-D63F21707C49}"/>
    <dgm:cxn modelId="{399F0FE8-8891-8D46-BFF8-DC1A8F704519}" type="presOf" srcId="{FCDC9B63-6055-A149-9E7B-2DA18F008524}" destId="{2992C935-6640-B843-BC98-D1BB4C58A5FE}" srcOrd="0" destOrd="0" presId="urn:microsoft.com/office/officeart/2005/8/layout/cycle4"/>
    <dgm:cxn modelId="{897B5DEB-9F4A-0145-9834-135313D8EFC8}" srcId="{3A784E8A-9DA3-8347-A39E-88BEE091EE93}" destId="{2BABA787-02CC-4141-807A-E0B309AA537A}" srcOrd="1" destOrd="0" parTransId="{7CA964FA-7077-4341-B634-4A535FE88216}" sibTransId="{02D59E93-4EC2-7944-A697-095F8509BDFA}"/>
    <dgm:cxn modelId="{A05FE1EB-6626-2642-BD6D-76D34FFF5919}" type="presOf" srcId="{6AD14B8E-F349-2B40-8922-605D9DB46580}" destId="{2E7445B5-DB6C-B143-B287-306817A9BCE2}" srcOrd="0" destOrd="2" presId="urn:microsoft.com/office/officeart/2005/8/layout/cycle4"/>
    <dgm:cxn modelId="{CD1E28EC-8AB9-5E45-8138-26D95A8ED3F7}" type="presOf" srcId="{23DE9838-BBA7-B244-9DD1-F62AC5AA5C45}" destId="{45A07A94-6685-844B-AAAE-C76586B58CCE}" srcOrd="0" destOrd="3" presId="urn:microsoft.com/office/officeart/2005/8/layout/cycle4"/>
    <dgm:cxn modelId="{AF53BFEC-F2A0-E840-B212-F8C6A2FC2896}" type="presOf" srcId="{DE2A5FB2-76E7-D14E-BB4F-5F5AF2F64DE7}" destId="{B5629767-B045-F144-8371-74D476322B8E}" srcOrd="0" destOrd="4" presId="urn:microsoft.com/office/officeart/2005/8/layout/cycle4"/>
    <dgm:cxn modelId="{85763DF0-DBC4-A342-8668-54B3CF7574BA}" srcId="{FCDC9B63-6055-A149-9E7B-2DA18F008524}" destId="{00D2AEDE-591E-AF49-9667-3E1D335653B4}" srcOrd="2" destOrd="0" parTransId="{8116A00A-F34E-D441-B6B7-780CE6BCF93E}" sibTransId="{72E9BC40-AEAB-EA43-B455-F3837E7A2338}"/>
    <dgm:cxn modelId="{6A2796F0-08BF-3F4A-88A2-01A91E9D8E76}" type="presOf" srcId="{7EE31E57-183D-DE49-B817-96A1CF6EAAFA}" destId="{B5629767-B045-F144-8371-74D476322B8E}" srcOrd="0" destOrd="0" presId="urn:microsoft.com/office/officeart/2005/8/layout/cycle4"/>
    <dgm:cxn modelId="{CC6F6BF6-FE08-1C4D-A982-FF93D13F7400}" type="presOf" srcId="{893F7770-3BD3-1143-937E-4229C2DAC2C8}" destId="{AA556D3E-84A2-A44C-BF7B-363C99F0A1C7}" srcOrd="1" destOrd="0" presId="urn:microsoft.com/office/officeart/2005/8/layout/cycle4"/>
    <dgm:cxn modelId="{9E2C0EF8-AC0C-1A44-945A-C10069D1A174}" type="presOf" srcId="{2BABA787-02CC-4141-807A-E0B309AA537A}" destId="{2E7445B5-DB6C-B143-B287-306817A9BCE2}" srcOrd="0" destOrd="1" presId="urn:microsoft.com/office/officeart/2005/8/layout/cycle4"/>
    <dgm:cxn modelId="{B951DEF8-B94F-404C-98DE-01F65BDF9772}" srcId="{A395D895-455F-DF4E-9643-05A7BA46E085}" destId="{DE2A5FB2-76E7-D14E-BB4F-5F5AF2F64DE7}" srcOrd="4" destOrd="0" parTransId="{76C4DE24-2FC7-4F41-81C0-9FDDDDCD47B5}" sibTransId="{8728D652-DF55-6643-9784-960DCB4B454D}"/>
    <dgm:cxn modelId="{E4A8F8F9-87A7-0E48-8600-EA700903A0D5}" type="presParOf" srcId="{5CA2F4F5-07B3-9A4D-AC82-45989B0C96AC}" destId="{6B4D497F-3BC4-DB4B-AD79-81244E1423CB}" srcOrd="0" destOrd="0" presId="urn:microsoft.com/office/officeart/2005/8/layout/cycle4"/>
    <dgm:cxn modelId="{82F35DEE-9D0E-3046-9AB3-A52235B8A55F}" type="presParOf" srcId="{6B4D497F-3BC4-DB4B-AD79-81244E1423CB}" destId="{EDF05490-379A-AD4D-AD1D-6A6E7E8655DC}" srcOrd="0" destOrd="0" presId="urn:microsoft.com/office/officeart/2005/8/layout/cycle4"/>
    <dgm:cxn modelId="{A702B192-B966-9441-B1BC-1D6367AB3B52}" type="presParOf" srcId="{EDF05490-379A-AD4D-AD1D-6A6E7E8655DC}" destId="{ECC98783-D941-C740-BBB7-884AB9E597C6}" srcOrd="0" destOrd="0" presId="urn:microsoft.com/office/officeart/2005/8/layout/cycle4"/>
    <dgm:cxn modelId="{7AC721CD-51E7-934E-BEDA-138B6F5ABAFF}" type="presParOf" srcId="{EDF05490-379A-AD4D-AD1D-6A6E7E8655DC}" destId="{AA556D3E-84A2-A44C-BF7B-363C99F0A1C7}" srcOrd="1" destOrd="0" presId="urn:microsoft.com/office/officeart/2005/8/layout/cycle4"/>
    <dgm:cxn modelId="{5CAA3D67-67AB-0D44-B5B8-126B336A5832}" type="presParOf" srcId="{6B4D497F-3BC4-DB4B-AD79-81244E1423CB}" destId="{B0CAB22E-2A71-C44A-B32F-135F9EAD216C}" srcOrd="1" destOrd="0" presId="urn:microsoft.com/office/officeart/2005/8/layout/cycle4"/>
    <dgm:cxn modelId="{5FE4B1F0-FBD0-2244-86A2-A6BF2BE53E20}" type="presParOf" srcId="{B0CAB22E-2A71-C44A-B32F-135F9EAD216C}" destId="{B5629767-B045-F144-8371-74D476322B8E}" srcOrd="0" destOrd="0" presId="urn:microsoft.com/office/officeart/2005/8/layout/cycle4"/>
    <dgm:cxn modelId="{1248EAC9-B804-D445-831B-33286438C362}" type="presParOf" srcId="{B0CAB22E-2A71-C44A-B32F-135F9EAD216C}" destId="{2AF8E4EA-FE4D-5846-8AF2-08EECE2CD79A}" srcOrd="1" destOrd="0" presId="urn:microsoft.com/office/officeart/2005/8/layout/cycle4"/>
    <dgm:cxn modelId="{75D14044-B9C9-154D-A556-8BECA8812B70}" type="presParOf" srcId="{6B4D497F-3BC4-DB4B-AD79-81244E1423CB}" destId="{266F2F77-215C-4E4C-911D-B5347C5BAF11}" srcOrd="2" destOrd="0" presId="urn:microsoft.com/office/officeart/2005/8/layout/cycle4"/>
    <dgm:cxn modelId="{2905413E-7443-064C-BF02-2879336D8FDB}" type="presParOf" srcId="{266F2F77-215C-4E4C-911D-B5347C5BAF11}" destId="{45A07A94-6685-844B-AAAE-C76586B58CCE}" srcOrd="0" destOrd="0" presId="urn:microsoft.com/office/officeart/2005/8/layout/cycle4"/>
    <dgm:cxn modelId="{477B87DA-C66B-844F-8E1F-B31CBD27CFEB}" type="presParOf" srcId="{266F2F77-215C-4E4C-911D-B5347C5BAF11}" destId="{8E7411AE-0FD6-7F4C-A52A-2BDE25296F4B}" srcOrd="1" destOrd="0" presId="urn:microsoft.com/office/officeart/2005/8/layout/cycle4"/>
    <dgm:cxn modelId="{D3CF671F-5DC9-1A4D-A7DE-9AF3AFDFBB5C}" type="presParOf" srcId="{6B4D497F-3BC4-DB4B-AD79-81244E1423CB}" destId="{3C64C2B4-44B0-6945-AF0F-257DD7595526}" srcOrd="3" destOrd="0" presId="urn:microsoft.com/office/officeart/2005/8/layout/cycle4"/>
    <dgm:cxn modelId="{D25E4C8A-0D87-4445-AB7B-DAE2E0DDC575}" type="presParOf" srcId="{3C64C2B4-44B0-6945-AF0F-257DD7595526}" destId="{2E7445B5-DB6C-B143-B287-306817A9BCE2}" srcOrd="0" destOrd="0" presId="urn:microsoft.com/office/officeart/2005/8/layout/cycle4"/>
    <dgm:cxn modelId="{A3FED4D2-304A-3147-B525-6E4E319BA1EE}" type="presParOf" srcId="{3C64C2B4-44B0-6945-AF0F-257DD7595526}" destId="{7915C79C-F21B-104B-964E-D1F1090040C5}" srcOrd="1" destOrd="0" presId="urn:microsoft.com/office/officeart/2005/8/layout/cycle4"/>
    <dgm:cxn modelId="{76179887-5AF6-1046-AD76-973AA7172B7B}" type="presParOf" srcId="{6B4D497F-3BC4-DB4B-AD79-81244E1423CB}" destId="{0E679971-6BB1-9446-9C10-ADF6D56F3202}" srcOrd="4" destOrd="0" presId="urn:microsoft.com/office/officeart/2005/8/layout/cycle4"/>
    <dgm:cxn modelId="{09B0D9DD-7428-324F-8747-ACCEE0E0C8CD}" type="presParOf" srcId="{5CA2F4F5-07B3-9A4D-AC82-45989B0C96AC}" destId="{1EE5CC4E-A0AF-B349-8A72-BC6A1EC45B22}" srcOrd="1" destOrd="0" presId="urn:microsoft.com/office/officeart/2005/8/layout/cycle4"/>
    <dgm:cxn modelId="{9400FE79-0D82-8F41-9DD9-67A531EAD7FA}" type="presParOf" srcId="{1EE5CC4E-A0AF-B349-8A72-BC6A1EC45B22}" destId="{5EEC5679-A700-EE4D-9018-413566669B4E}" srcOrd="0" destOrd="0" presId="urn:microsoft.com/office/officeart/2005/8/layout/cycle4"/>
    <dgm:cxn modelId="{53112021-0E51-EA46-AFB3-17A074A788FB}" type="presParOf" srcId="{1EE5CC4E-A0AF-B349-8A72-BC6A1EC45B22}" destId="{45C52E73-FEE6-F740-A23A-E1AAA9690B55}" srcOrd="1" destOrd="0" presId="urn:microsoft.com/office/officeart/2005/8/layout/cycle4"/>
    <dgm:cxn modelId="{56C96071-5131-4940-8642-BD481A95150C}" type="presParOf" srcId="{1EE5CC4E-A0AF-B349-8A72-BC6A1EC45B22}" destId="{2992C935-6640-B843-BC98-D1BB4C58A5FE}" srcOrd="2" destOrd="0" presId="urn:microsoft.com/office/officeart/2005/8/layout/cycle4"/>
    <dgm:cxn modelId="{C4532EFB-A156-5949-B58B-88A4EE9C9F81}" type="presParOf" srcId="{1EE5CC4E-A0AF-B349-8A72-BC6A1EC45B22}" destId="{FEC2EFED-AC0D-314A-863C-3AC2DDBE623C}" srcOrd="3" destOrd="0" presId="urn:microsoft.com/office/officeart/2005/8/layout/cycle4"/>
    <dgm:cxn modelId="{5BC01440-74E6-604D-8E4A-94B1F80B6F05}" type="presParOf" srcId="{1EE5CC4E-A0AF-B349-8A72-BC6A1EC45B22}" destId="{EC609005-0F0C-CD43-8DA2-3A91C5BD28A1}" srcOrd="4" destOrd="0" presId="urn:microsoft.com/office/officeart/2005/8/layout/cycle4"/>
    <dgm:cxn modelId="{A93591D0-4FBB-A942-8F82-E18996955FD4}" type="presParOf" srcId="{5CA2F4F5-07B3-9A4D-AC82-45989B0C96AC}" destId="{4A562FD8-1D6A-2A45-8630-DD0EE89CF8BD}" srcOrd="2" destOrd="0" presId="urn:microsoft.com/office/officeart/2005/8/layout/cycle4"/>
    <dgm:cxn modelId="{D641A2CB-8C66-8446-B4C2-94F7FC956D29}" type="presParOf" srcId="{5CA2F4F5-07B3-9A4D-AC82-45989B0C96AC}" destId="{F8617464-B0B4-E745-9550-CE478505F9B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671BF3-2E3D-5E42-94F1-5305272BBD03}"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D10F96F5-092F-DF4F-BE4E-09411BCEB327}">
      <dgm:prSet phldrT="[Text]" custT="1"/>
      <dgm:spPr/>
      <dgm:t>
        <a:bodyPr/>
        <a:lstStyle/>
        <a:p>
          <a:r>
            <a:rPr lang="en-US" sz="1800" dirty="0"/>
            <a:t>Flexible – </a:t>
          </a:r>
          <a:br>
            <a:rPr lang="en-US" sz="1800" dirty="0"/>
          </a:br>
          <a:r>
            <a:rPr lang="en-US" sz="1800" dirty="0"/>
            <a:t>Use new or existing staff</a:t>
          </a:r>
        </a:p>
      </dgm:t>
    </dgm:pt>
    <dgm:pt modelId="{CDD0C442-E329-A842-AFA9-6F484327350A}" type="parTrans" cxnId="{95F7E30C-66DF-4041-84C1-D799C4ED75E3}">
      <dgm:prSet/>
      <dgm:spPr/>
      <dgm:t>
        <a:bodyPr/>
        <a:lstStyle/>
        <a:p>
          <a:endParaRPr lang="en-US"/>
        </a:p>
      </dgm:t>
    </dgm:pt>
    <dgm:pt modelId="{90601C54-AAA3-A04A-A4E7-086BB1307A70}" type="sibTrans" cxnId="{95F7E30C-66DF-4041-84C1-D799C4ED75E3}">
      <dgm:prSet/>
      <dgm:spPr/>
      <dgm:t>
        <a:bodyPr/>
        <a:lstStyle/>
        <a:p>
          <a:endParaRPr lang="en-US"/>
        </a:p>
      </dgm:t>
    </dgm:pt>
    <dgm:pt modelId="{893F7770-3BD3-1143-937E-4229C2DAC2C8}">
      <dgm:prSet phldrT="[Text]" custT="1"/>
      <dgm:spPr/>
      <dgm:t>
        <a:bodyPr lIns="457200"/>
        <a:lstStyle/>
        <a:p>
          <a:r>
            <a:rPr lang="en-US" sz="1400" dirty="0"/>
            <a:t>Medical assistant</a:t>
          </a:r>
        </a:p>
      </dgm:t>
    </dgm:pt>
    <dgm:pt modelId="{1FEADECA-ED73-D749-8DE7-DF5501E980C1}" type="parTrans" cxnId="{15A81281-41A4-524F-9F64-9B97C11BBD76}">
      <dgm:prSet/>
      <dgm:spPr/>
      <dgm:t>
        <a:bodyPr/>
        <a:lstStyle/>
        <a:p>
          <a:endParaRPr lang="en-US"/>
        </a:p>
      </dgm:t>
    </dgm:pt>
    <dgm:pt modelId="{CC625C6C-8EC3-DA41-887D-7489D8604018}" type="sibTrans" cxnId="{15A81281-41A4-524F-9F64-9B97C11BBD76}">
      <dgm:prSet/>
      <dgm:spPr/>
      <dgm:t>
        <a:bodyPr/>
        <a:lstStyle/>
        <a:p>
          <a:endParaRPr lang="en-US"/>
        </a:p>
      </dgm:t>
    </dgm:pt>
    <dgm:pt modelId="{A395D895-455F-DF4E-9643-05A7BA46E085}">
      <dgm:prSet phldrT="[Text]" custT="1"/>
      <dgm:spPr>
        <a:solidFill>
          <a:schemeClr val="accent6"/>
        </a:solidFill>
      </dgm:spPr>
      <dgm:t>
        <a:bodyPr rIns="0" bIns="822960"/>
        <a:lstStyle/>
        <a:p>
          <a:r>
            <a:rPr lang="en-US" sz="2400" dirty="0"/>
            <a:t>Tailored – Menu of targeted behaviors</a:t>
          </a:r>
        </a:p>
      </dgm:t>
    </dgm:pt>
    <dgm:pt modelId="{E183240A-F1F6-6E4C-89D4-D226E3389A63}" type="parTrans" cxnId="{16671998-1DC4-A943-95B9-DE495259EC72}">
      <dgm:prSet/>
      <dgm:spPr/>
      <dgm:t>
        <a:bodyPr/>
        <a:lstStyle/>
        <a:p>
          <a:endParaRPr lang="en-US"/>
        </a:p>
      </dgm:t>
    </dgm:pt>
    <dgm:pt modelId="{8AA4BFB2-DACF-B54C-B797-C405F75B42F0}" type="sibTrans" cxnId="{16671998-1DC4-A943-95B9-DE495259EC72}">
      <dgm:prSet/>
      <dgm:spPr/>
      <dgm:t>
        <a:bodyPr/>
        <a:lstStyle/>
        <a:p>
          <a:endParaRPr lang="en-US"/>
        </a:p>
      </dgm:t>
    </dgm:pt>
    <dgm:pt modelId="{FCDC9B63-6055-A149-9E7B-2DA18F008524}">
      <dgm:prSet phldrT="[Text]" custT="1"/>
      <dgm:spPr/>
      <dgm:t>
        <a:bodyPr/>
        <a:lstStyle/>
        <a:p>
          <a:r>
            <a:rPr lang="en-US" sz="1800" dirty="0"/>
            <a:t>Effective –  Training &amp; competency development</a:t>
          </a:r>
        </a:p>
      </dgm:t>
    </dgm:pt>
    <dgm:pt modelId="{F25BFB51-DA87-2042-B33F-24C440D536FF}" type="parTrans" cxnId="{F91EB50F-C781-9442-9E29-E0F39AA8B4F0}">
      <dgm:prSet/>
      <dgm:spPr/>
      <dgm:t>
        <a:bodyPr/>
        <a:lstStyle/>
        <a:p>
          <a:endParaRPr lang="en-US"/>
        </a:p>
      </dgm:t>
    </dgm:pt>
    <dgm:pt modelId="{CFAAA595-3EE3-EC4D-B34B-268E83F4CADC}" type="sibTrans" cxnId="{F91EB50F-C781-9442-9E29-E0F39AA8B4F0}">
      <dgm:prSet/>
      <dgm:spPr/>
      <dgm:t>
        <a:bodyPr/>
        <a:lstStyle/>
        <a:p>
          <a:endParaRPr lang="en-US"/>
        </a:p>
      </dgm:t>
    </dgm:pt>
    <dgm:pt modelId="{6315BDCE-AE2C-CC4A-AB70-825F3ABD8EBD}">
      <dgm:prSet phldrT="[Text]" custT="1"/>
      <dgm:spPr/>
      <dgm:t>
        <a:bodyPr lIns="914400" tIns="0"/>
        <a:lstStyle/>
        <a:p>
          <a:pPr>
            <a:buFont typeface="Arial" panose="020B0604020202020204" pitchFamily="34" charset="0"/>
            <a:buChar char="•"/>
          </a:pPr>
          <a:r>
            <a:rPr lang="en-US" sz="1400" dirty="0"/>
            <a:t>Motivational Interviewing</a:t>
          </a:r>
        </a:p>
      </dgm:t>
    </dgm:pt>
    <dgm:pt modelId="{7F50815B-1823-984D-801B-6402853E3956}" type="parTrans" cxnId="{A0E58CE0-1276-E846-B933-3F1AB3A228A1}">
      <dgm:prSet/>
      <dgm:spPr/>
      <dgm:t>
        <a:bodyPr/>
        <a:lstStyle/>
        <a:p>
          <a:endParaRPr lang="en-US"/>
        </a:p>
      </dgm:t>
    </dgm:pt>
    <dgm:pt modelId="{D60ABDB2-BC66-644D-91AA-17853C363777}" type="sibTrans" cxnId="{A0E58CE0-1276-E846-B933-3F1AB3A228A1}">
      <dgm:prSet/>
      <dgm:spPr/>
      <dgm:t>
        <a:bodyPr/>
        <a:lstStyle/>
        <a:p>
          <a:endParaRPr lang="en-US"/>
        </a:p>
      </dgm:t>
    </dgm:pt>
    <dgm:pt modelId="{3A784E8A-9DA3-8347-A39E-88BEE091EE93}">
      <dgm:prSet phldrT="[Text]" custT="1"/>
      <dgm:spPr/>
      <dgm:t>
        <a:bodyPr lIns="0" rIns="91440"/>
        <a:lstStyle/>
        <a:p>
          <a:r>
            <a:rPr lang="en-US" sz="1800" dirty="0"/>
            <a:t>Sustainable –  Reimbursement mechanisms</a:t>
          </a:r>
        </a:p>
      </dgm:t>
    </dgm:pt>
    <dgm:pt modelId="{60CB8D36-7CC3-B549-BD60-9BCBF9736E3B}" type="parTrans" cxnId="{21557197-43E9-C044-B755-5A5B985837B7}">
      <dgm:prSet/>
      <dgm:spPr/>
      <dgm:t>
        <a:bodyPr/>
        <a:lstStyle/>
        <a:p>
          <a:endParaRPr lang="en-US"/>
        </a:p>
      </dgm:t>
    </dgm:pt>
    <dgm:pt modelId="{E84A4AB4-8553-0546-BD34-5BB137C88BD5}" type="sibTrans" cxnId="{21557197-43E9-C044-B755-5A5B985837B7}">
      <dgm:prSet/>
      <dgm:spPr/>
      <dgm:t>
        <a:bodyPr/>
        <a:lstStyle/>
        <a:p>
          <a:endParaRPr lang="en-US"/>
        </a:p>
      </dgm:t>
    </dgm:pt>
    <dgm:pt modelId="{E0C3E616-0923-BF45-B7B4-09866A2F5AAB}">
      <dgm:prSet phldrT="[Text]" custT="1"/>
      <dgm:spPr>
        <a:ln>
          <a:noFill/>
        </a:ln>
      </dgm:spPr>
      <dgm:t>
        <a:bodyPr lIns="457200" tIns="0" rIns="0" bIns="822960"/>
        <a:lstStyle/>
        <a:p>
          <a:r>
            <a:rPr lang="en-US" sz="1400" dirty="0"/>
            <a:t>Annual Wellness Visit</a:t>
          </a:r>
        </a:p>
      </dgm:t>
    </dgm:pt>
    <dgm:pt modelId="{C796F25D-44B5-8545-95EA-1B7AC32293C7}" type="parTrans" cxnId="{F3AF9CE7-593E-024B-8597-26DE4997C603}">
      <dgm:prSet/>
      <dgm:spPr/>
      <dgm:t>
        <a:bodyPr/>
        <a:lstStyle/>
        <a:p>
          <a:endParaRPr lang="en-US"/>
        </a:p>
      </dgm:t>
    </dgm:pt>
    <dgm:pt modelId="{EB511DBA-6C42-BD42-BDB7-D63F21707C49}" type="sibTrans" cxnId="{F3AF9CE7-593E-024B-8597-26DE4997C603}">
      <dgm:prSet/>
      <dgm:spPr/>
      <dgm:t>
        <a:bodyPr/>
        <a:lstStyle/>
        <a:p>
          <a:endParaRPr lang="en-US"/>
        </a:p>
      </dgm:t>
    </dgm:pt>
    <dgm:pt modelId="{020B2174-1137-0A46-9F59-288FD0D0B93A}">
      <dgm:prSet custT="1"/>
      <dgm:spPr/>
      <dgm:t>
        <a:bodyPr lIns="457200"/>
        <a:lstStyle/>
        <a:p>
          <a:r>
            <a:rPr lang="en-US" sz="1400" dirty="0"/>
            <a:t>Health coach</a:t>
          </a:r>
        </a:p>
      </dgm:t>
    </dgm:pt>
    <dgm:pt modelId="{802BB8CD-3BFC-BF42-A9E8-C47B9F82AD7B}" type="parTrans" cxnId="{7339164F-8D6F-A948-BCA2-CC8F9673B11E}">
      <dgm:prSet/>
      <dgm:spPr/>
      <dgm:t>
        <a:bodyPr/>
        <a:lstStyle/>
        <a:p>
          <a:endParaRPr lang="en-US"/>
        </a:p>
      </dgm:t>
    </dgm:pt>
    <dgm:pt modelId="{41FE5959-4DB7-3D4F-B27C-B8774FEE9C5C}" type="sibTrans" cxnId="{7339164F-8D6F-A948-BCA2-CC8F9673B11E}">
      <dgm:prSet/>
      <dgm:spPr/>
      <dgm:t>
        <a:bodyPr/>
        <a:lstStyle/>
        <a:p>
          <a:endParaRPr lang="en-US"/>
        </a:p>
      </dgm:t>
    </dgm:pt>
    <dgm:pt modelId="{8D5ED0B7-9DFB-CC40-816F-27BB8F23BE49}">
      <dgm:prSet custT="1"/>
      <dgm:spPr/>
      <dgm:t>
        <a:bodyPr lIns="457200"/>
        <a:lstStyle/>
        <a:p>
          <a:r>
            <a:rPr lang="en-US" sz="1400" dirty="0"/>
            <a:t>Community health worker</a:t>
          </a:r>
        </a:p>
      </dgm:t>
    </dgm:pt>
    <dgm:pt modelId="{E6F8CCC1-C7B6-E94C-BB28-007EFE006835}" type="parTrans" cxnId="{92EB78DA-4557-304E-8A7A-0A38EE5293ED}">
      <dgm:prSet/>
      <dgm:spPr/>
      <dgm:t>
        <a:bodyPr/>
        <a:lstStyle/>
        <a:p>
          <a:endParaRPr lang="en-US"/>
        </a:p>
      </dgm:t>
    </dgm:pt>
    <dgm:pt modelId="{8F88A9E2-BFCA-EA4C-8BF2-3E56F4B6C017}" type="sibTrans" cxnId="{92EB78DA-4557-304E-8A7A-0A38EE5293ED}">
      <dgm:prSet/>
      <dgm:spPr/>
      <dgm:t>
        <a:bodyPr/>
        <a:lstStyle/>
        <a:p>
          <a:endParaRPr lang="en-US"/>
        </a:p>
      </dgm:t>
    </dgm:pt>
    <dgm:pt modelId="{4E9737DA-03A8-1A4D-A30F-6F148F99B6F3}">
      <dgm:prSet custT="1"/>
      <dgm:spPr/>
      <dgm:t>
        <a:bodyPr lIns="457200"/>
        <a:lstStyle/>
        <a:p>
          <a:r>
            <a:rPr lang="en-US" sz="1400" dirty="0"/>
            <a:t>Social worker</a:t>
          </a:r>
        </a:p>
      </dgm:t>
    </dgm:pt>
    <dgm:pt modelId="{0FAA09BB-B83C-374F-847F-E10505D073EE}" type="parTrans" cxnId="{AE37BCDC-9EF6-DD45-AC9E-E3F711ACDEFF}">
      <dgm:prSet/>
      <dgm:spPr/>
      <dgm:t>
        <a:bodyPr/>
        <a:lstStyle/>
        <a:p>
          <a:endParaRPr lang="en-US"/>
        </a:p>
      </dgm:t>
    </dgm:pt>
    <dgm:pt modelId="{94182574-3D2C-2041-8658-6B641F61A19D}" type="sibTrans" cxnId="{AE37BCDC-9EF6-DD45-AC9E-E3F711ACDEFF}">
      <dgm:prSet/>
      <dgm:spPr/>
      <dgm:t>
        <a:bodyPr/>
        <a:lstStyle/>
        <a:p>
          <a:endParaRPr lang="en-US"/>
        </a:p>
      </dgm:t>
    </dgm:pt>
    <dgm:pt modelId="{2C3AE805-C094-D845-B092-DD5EBB666FB2}">
      <dgm:prSet custT="1"/>
      <dgm:spPr/>
      <dgm:t>
        <a:bodyPr lIns="457200"/>
        <a:lstStyle/>
        <a:p>
          <a:r>
            <a:rPr lang="en-US" sz="1400"/>
            <a:t>Care manager</a:t>
          </a:r>
        </a:p>
      </dgm:t>
    </dgm:pt>
    <dgm:pt modelId="{CE0D25EF-488C-2A4D-8FCC-7F7FC1F648C0}" type="parTrans" cxnId="{6A0A6101-AD1D-EF45-97CD-CCDE17DAB474}">
      <dgm:prSet/>
      <dgm:spPr/>
      <dgm:t>
        <a:bodyPr/>
        <a:lstStyle/>
        <a:p>
          <a:endParaRPr lang="en-US"/>
        </a:p>
      </dgm:t>
    </dgm:pt>
    <dgm:pt modelId="{CCD57226-25C9-9B43-A321-D6659ED1C151}" type="sibTrans" cxnId="{6A0A6101-AD1D-EF45-97CD-CCDE17DAB474}">
      <dgm:prSet/>
      <dgm:spPr/>
      <dgm:t>
        <a:bodyPr/>
        <a:lstStyle/>
        <a:p>
          <a:endParaRPr lang="en-US"/>
        </a:p>
      </dgm:t>
    </dgm:pt>
    <dgm:pt modelId="{50A04C53-62A0-7746-BE03-BF7659367049}">
      <dgm:prSet custT="1"/>
      <dgm:spPr/>
      <dgm:t>
        <a:bodyPr lIns="457200"/>
        <a:lstStyle/>
        <a:p>
          <a:r>
            <a:rPr lang="en-US" sz="1400" dirty="0"/>
            <a:t>Diabetes educator</a:t>
          </a:r>
        </a:p>
      </dgm:t>
    </dgm:pt>
    <dgm:pt modelId="{FC6165F8-5E55-C742-BE76-7FA27EC4B3B7}" type="parTrans" cxnId="{2544EA91-C0C4-074B-B160-A234ABFE893D}">
      <dgm:prSet/>
      <dgm:spPr/>
      <dgm:t>
        <a:bodyPr/>
        <a:lstStyle/>
        <a:p>
          <a:endParaRPr lang="en-US"/>
        </a:p>
      </dgm:t>
    </dgm:pt>
    <dgm:pt modelId="{CC9BFC00-3ED1-8F41-9B84-71FAFBAC0767}" type="sibTrans" cxnId="{2544EA91-C0C4-074B-B160-A234ABFE893D}">
      <dgm:prSet/>
      <dgm:spPr/>
      <dgm:t>
        <a:bodyPr/>
        <a:lstStyle/>
        <a:p>
          <a:endParaRPr lang="en-US"/>
        </a:p>
      </dgm:t>
    </dgm:pt>
    <dgm:pt modelId="{2BABA787-02CC-4141-807A-E0B309AA537A}">
      <dgm:prSet custT="1"/>
      <dgm:spPr>
        <a:ln>
          <a:noFill/>
        </a:ln>
      </dgm:spPr>
      <dgm:t>
        <a:bodyPr lIns="457200" tIns="0" rIns="0" bIns="822960"/>
        <a:lstStyle/>
        <a:p>
          <a:r>
            <a:rPr lang="en-US" sz="1400" dirty="0"/>
            <a:t>Depression screening</a:t>
          </a:r>
        </a:p>
      </dgm:t>
    </dgm:pt>
    <dgm:pt modelId="{7CA964FA-7077-4341-B634-4A535FE88216}" type="parTrans" cxnId="{897B5DEB-9F4A-0145-9834-135313D8EFC8}">
      <dgm:prSet/>
      <dgm:spPr/>
      <dgm:t>
        <a:bodyPr/>
        <a:lstStyle/>
        <a:p>
          <a:endParaRPr lang="en-US"/>
        </a:p>
      </dgm:t>
    </dgm:pt>
    <dgm:pt modelId="{02D59E93-4EC2-7944-A697-095F8509BDFA}" type="sibTrans" cxnId="{897B5DEB-9F4A-0145-9834-135313D8EFC8}">
      <dgm:prSet/>
      <dgm:spPr/>
      <dgm:t>
        <a:bodyPr/>
        <a:lstStyle/>
        <a:p>
          <a:endParaRPr lang="en-US"/>
        </a:p>
      </dgm:t>
    </dgm:pt>
    <dgm:pt modelId="{6AD14B8E-F349-2B40-8922-605D9DB46580}">
      <dgm:prSet custT="1"/>
      <dgm:spPr>
        <a:ln>
          <a:noFill/>
        </a:ln>
      </dgm:spPr>
      <dgm:t>
        <a:bodyPr lIns="457200" tIns="0" rIns="0" bIns="822960"/>
        <a:lstStyle/>
        <a:p>
          <a:r>
            <a:rPr lang="en-US" sz="1400" dirty="0"/>
            <a:t>Cardiovascular risk counseling</a:t>
          </a:r>
        </a:p>
      </dgm:t>
    </dgm:pt>
    <dgm:pt modelId="{9D78C312-3948-0C46-B27E-DCFC0B9B837C}" type="parTrans" cxnId="{C7761A9B-7124-6C41-BA53-65C5C69B2F64}">
      <dgm:prSet/>
      <dgm:spPr/>
      <dgm:t>
        <a:bodyPr/>
        <a:lstStyle/>
        <a:p>
          <a:endParaRPr lang="en-US"/>
        </a:p>
      </dgm:t>
    </dgm:pt>
    <dgm:pt modelId="{1FA2D212-89DF-AF40-8365-43E2E00EDFAC}" type="sibTrans" cxnId="{C7761A9B-7124-6C41-BA53-65C5C69B2F64}">
      <dgm:prSet/>
      <dgm:spPr/>
      <dgm:t>
        <a:bodyPr/>
        <a:lstStyle/>
        <a:p>
          <a:endParaRPr lang="en-US"/>
        </a:p>
      </dgm:t>
    </dgm:pt>
    <dgm:pt modelId="{3510E330-7513-AD41-80FA-B711CC96349A}">
      <dgm:prSet custT="1"/>
      <dgm:spPr>
        <a:ln>
          <a:noFill/>
        </a:ln>
      </dgm:spPr>
      <dgm:t>
        <a:bodyPr lIns="457200" tIns="0" rIns="0" bIns="822960"/>
        <a:lstStyle/>
        <a:p>
          <a:r>
            <a:rPr lang="en-US" sz="1400" dirty="0"/>
            <a:t>Obesity counseling</a:t>
          </a:r>
        </a:p>
      </dgm:t>
    </dgm:pt>
    <dgm:pt modelId="{ABD1C600-13D1-8847-AE97-E51A20E67F58}" type="parTrans" cxnId="{3D94A8E5-A1AF-EB4F-AF1A-199F23DBB03A}">
      <dgm:prSet/>
      <dgm:spPr/>
      <dgm:t>
        <a:bodyPr/>
        <a:lstStyle/>
        <a:p>
          <a:endParaRPr lang="en-US"/>
        </a:p>
      </dgm:t>
    </dgm:pt>
    <dgm:pt modelId="{9041640E-4515-5942-9915-3BB449BB42DA}" type="sibTrans" cxnId="{3D94A8E5-A1AF-EB4F-AF1A-199F23DBB03A}">
      <dgm:prSet/>
      <dgm:spPr/>
      <dgm:t>
        <a:bodyPr/>
        <a:lstStyle/>
        <a:p>
          <a:endParaRPr lang="en-US"/>
        </a:p>
      </dgm:t>
    </dgm:pt>
    <dgm:pt modelId="{39E9B2E8-FE9E-6A49-82AD-A643B444A9D0}">
      <dgm:prSet custT="1"/>
      <dgm:spPr>
        <a:ln>
          <a:noFill/>
        </a:ln>
      </dgm:spPr>
      <dgm:t>
        <a:bodyPr lIns="457200" tIns="0" rIns="0" bIns="822960"/>
        <a:lstStyle/>
        <a:p>
          <a:r>
            <a:rPr lang="en-US" sz="1400" dirty="0"/>
            <a:t>Tobacco cessation</a:t>
          </a:r>
        </a:p>
      </dgm:t>
    </dgm:pt>
    <dgm:pt modelId="{C54AC938-48DE-3843-8173-57E5F86E457B}" type="parTrans" cxnId="{FD07F96C-624D-594E-9084-7A6EA531494D}">
      <dgm:prSet/>
      <dgm:spPr/>
      <dgm:t>
        <a:bodyPr/>
        <a:lstStyle/>
        <a:p>
          <a:endParaRPr lang="en-US"/>
        </a:p>
      </dgm:t>
    </dgm:pt>
    <dgm:pt modelId="{A351738C-56A8-A543-BEFE-257BCE65906E}" type="sibTrans" cxnId="{FD07F96C-624D-594E-9084-7A6EA531494D}">
      <dgm:prSet/>
      <dgm:spPr/>
      <dgm:t>
        <a:bodyPr/>
        <a:lstStyle/>
        <a:p>
          <a:endParaRPr lang="en-US"/>
        </a:p>
      </dgm:t>
    </dgm:pt>
    <dgm:pt modelId="{BFD71EE4-2803-E346-9505-E847A2540611}">
      <dgm:prSet custT="1"/>
      <dgm:spPr>
        <a:ln>
          <a:noFill/>
        </a:ln>
      </dgm:spPr>
      <dgm:t>
        <a:bodyPr lIns="457200" tIns="0" rIns="0" bIns="822960"/>
        <a:lstStyle/>
        <a:p>
          <a:r>
            <a:rPr lang="en-US" sz="1400"/>
            <a:t>Diabetes self-management</a:t>
          </a:r>
        </a:p>
      </dgm:t>
    </dgm:pt>
    <dgm:pt modelId="{0842A7F4-29E6-1641-9335-D1537D7556B0}" type="parTrans" cxnId="{14294F34-F19D-954E-8B95-FAC5BFEE27B4}">
      <dgm:prSet/>
      <dgm:spPr/>
      <dgm:t>
        <a:bodyPr/>
        <a:lstStyle/>
        <a:p>
          <a:endParaRPr lang="en-US"/>
        </a:p>
      </dgm:t>
    </dgm:pt>
    <dgm:pt modelId="{AE19C852-5151-774E-B181-9223AFDCC042}" type="sibTrans" cxnId="{14294F34-F19D-954E-8B95-FAC5BFEE27B4}">
      <dgm:prSet/>
      <dgm:spPr/>
      <dgm:t>
        <a:bodyPr/>
        <a:lstStyle/>
        <a:p>
          <a:endParaRPr lang="en-US"/>
        </a:p>
      </dgm:t>
    </dgm:pt>
    <dgm:pt modelId="{5DFD330E-C75C-AE40-A684-D9C9B967E33A}">
      <dgm:prSet phldrT="[Text]" custT="1"/>
      <dgm:spPr/>
      <dgm:t>
        <a:bodyPr lIns="914400" tIns="0"/>
        <a:lstStyle/>
        <a:p>
          <a:pPr>
            <a:buFont typeface="Arial" panose="020B0604020202020204" pitchFamily="34" charset="0"/>
            <a:buChar char="•"/>
          </a:pPr>
          <a:r>
            <a:rPr lang="en-US" sz="1400" dirty="0"/>
            <a:t>Chronic Condition &amp; Lifestyle Management</a:t>
          </a:r>
        </a:p>
      </dgm:t>
    </dgm:pt>
    <dgm:pt modelId="{1DDF9B92-49E8-434A-B6E4-83247B9EE077}" type="parTrans" cxnId="{58A60422-E447-B34A-98DF-F38AA2D607F1}">
      <dgm:prSet/>
      <dgm:spPr/>
      <dgm:t>
        <a:bodyPr/>
        <a:lstStyle/>
        <a:p>
          <a:endParaRPr lang="en-US"/>
        </a:p>
      </dgm:t>
    </dgm:pt>
    <dgm:pt modelId="{4F70F1F6-1CA0-644C-B57F-5965B19F3DA7}" type="sibTrans" cxnId="{58A60422-E447-B34A-98DF-F38AA2D607F1}">
      <dgm:prSet/>
      <dgm:spPr/>
      <dgm:t>
        <a:bodyPr/>
        <a:lstStyle/>
        <a:p>
          <a:endParaRPr lang="en-US"/>
        </a:p>
      </dgm:t>
    </dgm:pt>
    <dgm:pt modelId="{00D2AEDE-591E-AF49-9667-3E1D335653B4}">
      <dgm:prSet phldrT="[Text]" custT="1"/>
      <dgm:spPr/>
      <dgm:t>
        <a:bodyPr lIns="914400" tIns="0"/>
        <a:lstStyle/>
        <a:p>
          <a:pPr>
            <a:buFont typeface="Arial" panose="020B0604020202020204" pitchFamily="34" charset="0"/>
            <a:buChar char="•"/>
          </a:pPr>
          <a:r>
            <a:rPr lang="en-US" sz="1400" dirty="0"/>
            <a:t>Community Health Worker</a:t>
          </a:r>
        </a:p>
      </dgm:t>
    </dgm:pt>
    <dgm:pt modelId="{8116A00A-F34E-D441-B6B7-780CE6BCF93E}" type="parTrans" cxnId="{85763DF0-DBC4-A342-8668-54B3CF7574BA}">
      <dgm:prSet/>
      <dgm:spPr/>
      <dgm:t>
        <a:bodyPr/>
        <a:lstStyle/>
        <a:p>
          <a:endParaRPr lang="en-US"/>
        </a:p>
      </dgm:t>
    </dgm:pt>
    <dgm:pt modelId="{72E9BC40-AEAB-EA43-B455-F3837E7A2338}" type="sibTrans" cxnId="{85763DF0-DBC4-A342-8668-54B3CF7574BA}">
      <dgm:prSet/>
      <dgm:spPr/>
      <dgm:t>
        <a:bodyPr/>
        <a:lstStyle/>
        <a:p>
          <a:endParaRPr lang="en-US"/>
        </a:p>
      </dgm:t>
    </dgm:pt>
    <dgm:pt modelId="{23DE9838-BBA7-B244-9DD1-F62AC5AA5C45}">
      <dgm:prSet phldrT="[Text]" custT="1"/>
      <dgm:spPr/>
      <dgm:t>
        <a:bodyPr lIns="914400" tIns="0"/>
        <a:lstStyle/>
        <a:p>
          <a:pPr>
            <a:buFont typeface="Arial" panose="020B0604020202020204" pitchFamily="34" charset="0"/>
            <a:buChar char="•"/>
          </a:pPr>
          <a:r>
            <a:rPr lang="en-US" sz="1400" dirty="0"/>
            <a:t>Patient Navigation</a:t>
          </a:r>
        </a:p>
      </dgm:t>
    </dgm:pt>
    <dgm:pt modelId="{36A2BDFC-6E2C-5343-AF69-802E44E270EB}" type="parTrans" cxnId="{E671DE9D-AFD6-2445-886A-8262A2D48B23}">
      <dgm:prSet/>
      <dgm:spPr/>
      <dgm:t>
        <a:bodyPr/>
        <a:lstStyle/>
        <a:p>
          <a:endParaRPr lang="en-US"/>
        </a:p>
      </dgm:t>
    </dgm:pt>
    <dgm:pt modelId="{203FDCA9-24ED-0A4D-A06A-DBEBE598CD56}" type="sibTrans" cxnId="{E671DE9D-AFD6-2445-886A-8262A2D48B23}">
      <dgm:prSet/>
      <dgm:spPr/>
      <dgm:t>
        <a:bodyPr/>
        <a:lstStyle/>
        <a:p>
          <a:endParaRPr lang="en-US"/>
        </a:p>
      </dgm:t>
    </dgm:pt>
    <dgm:pt modelId="{E65726FA-61CE-4244-A9C4-D2537CD69AAF}">
      <dgm:prSet custT="1"/>
      <dgm:spPr>
        <a:ln>
          <a:noFill/>
        </a:ln>
      </dgm:spPr>
      <dgm:t>
        <a:bodyPr lIns="457200" tIns="0" rIns="0" bIns="822960"/>
        <a:lstStyle/>
        <a:p>
          <a:r>
            <a:rPr lang="en-US" sz="1400"/>
            <a:t>Transitional care</a:t>
          </a:r>
        </a:p>
      </dgm:t>
    </dgm:pt>
    <dgm:pt modelId="{36840FE9-F643-504B-8949-7C674E57C639}" type="parTrans" cxnId="{5B58F19E-8E76-534F-AD78-63867520DF30}">
      <dgm:prSet/>
      <dgm:spPr/>
      <dgm:t>
        <a:bodyPr/>
        <a:lstStyle/>
        <a:p>
          <a:endParaRPr lang="en-US"/>
        </a:p>
      </dgm:t>
    </dgm:pt>
    <dgm:pt modelId="{782B1F92-3B1F-E148-9972-1F6A7983A032}" type="sibTrans" cxnId="{5B58F19E-8E76-534F-AD78-63867520DF30}">
      <dgm:prSet/>
      <dgm:spPr/>
      <dgm:t>
        <a:bodyPr/>
        <a:lstStyle/>
        <a:p>
          <a:endParaRPr lang="en-US"/>
        </a:p>
      </dgm:t>
    </dgm:pt>
    <dgm:pt modelId="{4E013930-E8A4-D04C-B2DC-FF3EF94A3FD2}">
      <dgm:prSet custT="1"/>
      <dgm:spPr>
        <a:ln>
          <a:noFill/>
        </a:ln>
      </dgm:spPr>
      <dgm:t>
        <a:bodyPr lIns="457200" tIns="0" rIns="0" bIns="822960"/>
        <a:lstStyle/>
        <a:p>
          <a:r>
            <a:rPr lang="en-US" sz="1400" dirty="0"/>
            <a:t>Chronic care management</a:t>
          </a:r>
        </a:p>
      </dgm:t>
    </dgm:pt>
    <dgm:pt modelId="{CBEFDD15-64D7-A84C-8DA7-44DDCAAB5F22}" type="parTrans" cxnId="{FF1BFEA6-BCD1-D94D-897F-8688BF9329A6}">
      <dgm:prSet/>
      <dgm:spPr/>
      <dgm:t>
        <a:bodyPr/>
        <a:lstStyle/>
        <a:p>
          <a:endParaRPr lang="en-US"/>
        </a:p>
      </dgm:t>
    </dgm:pt>
    <dgm:pt modelId="{7102DFD5-8641-3B4E-8BE1-E77D199BC740}" type="sibTrans" cxnId="{FF1BFEA6-BCD1-D94D-897F-8688BF9329A6}">
      <dgm:prSet/>
      <dgm:spPr/>
      <dgm:t>
        <a:bodyPr/>
        <a:lstStyle/>
        <a:p>
          <a:endParaRPr lang="en-US"/>
        </a:p>
      </dgm:t>
    </dgm:pt>
    <dgm:pt modelId="{7EE31E57-183D-DE49-B817-96A1CF6EAAFA}">
      <dgm:prSet phldrT="[Text]" custT="1"/>
      <dgm:spPr>
        <a:ln>
          <a:solidFill>
            <a:schemeClr val="accent6"/>
          </a:solidFill>
        </a:ln>
      </dgm:spPr>
      <dgm:t>
        <a:bodyPr lIns="914400"/>
        <a:lstStyle/>
        <a:p>
          <a:r>
            <a:rPr lang="en-US" sz="1800"/>
            <a:t>Tobacco cessation</a:t>
          </a:r>
          <a:endParaRPr lang="en-US" sz="1800" b="1" dirty="0"/>
        </a:p>
      </dgm:t>
    </dgm:pt>
    <dgm:pt modelId="{9EB94051-152E-A448-8AF9-40D0A031BDDC}" type="parTrans" cxnId="{EA779720-5CE0-3A48-A579-A1DD6396C866}">
      <dgm:prSet/>
      <dgm:spPr/>
      <dgm:t>
        <a:bodyPr/>
        <a:lstStyle/>
        <a:p>
          <a:endParaRPr lang="en-US"/>
        </a:p>
      </dgm:t>
    </dgm:pt>
    <dgm:pt modelId="{9B219503-8BE3-5A44-B0CE-480043D2DA73}" type="sibTrans" cxnId="{EA779720-5CE0-3A48-A579-A1DD6396C866}">
      <dgm:prSet/>
      <dgm:spPr/>
      <dgm:t>
        <a:bodyPr/>
        <a:lstStyle/>
        <a:p>
          <a:endParaRPr lang="en-US"/>
        </a:p>
      </dgm:t>
    </dgm:pt>
    <dgm:pt modelId="{FF995C74-DB53-6344-8D8A-CB3DBD727696}">
      <dgm:prSet custT="1"/>
      <dgm:spPr/>
      <dgm:t>
        <a:bodyPr/>
        <a:lstStyle/>
        <a:p>
          <a:r>
            <a:rPr lang="en-US" sz="1800"/>
            <a:t>Adherence to blood pressure and diabetes medications</a:t>
          </a:r>
        </a:p>
      </dgm:t>
    </dgm:pt>
    <dgm:pt modelId="{224467C4-537D-364B-9948-6B25D9556382}" type="parTrans" cxnId="{97BA1D9E-4BE4-874C-942E-C29771DC29A6}">
      <dgm:prSet/>
      <dgm:spPr/>
      <dgm:t>
        <a:bodyPr/>
        <a:lstStyle/>
        <a:p>
          <a:endParaRPr lang="en-US"/>
        </a:p>
      </dgm:t>
    </dgm:pt>
    <dgm:pt modelId="{E25620A4-6BE8-114A-99ED-89F7F798543B}" type="sibTrans" cxnId="{97BA1D9E-4BE4-874C-942E-C29771DC29A6}">
      <dgm:prSet/>
      <dgm:spPr/>
      <dgm:t>
        <a:bodyPr/>
        <a:lstStyle/>
        <a:p>
          <a:endParaRPr lang="en-US"/>
        </a:p>
      </dgm:t>
    </dgm:pt>
    <dgm:pt modelId="{148C32AF-52F5-9840-A58F-AE9E1ADA8940}">
      <dgm:prSet custT="1"/>
      <dgm:spPr/>
      <dgm:t>
        <a:bodyPr/>
        <a:lstStyle/>
        <a:p>
          <a:r>
            <a:rPr lang="en-US" sz="1800"/>
            <a:t>Blood pressure monitoring</a:t>
          </a:r>
        </a:p>
      </dgm:t>
    </dgm:pt>
    <dgm:pt modelId="{36E96D03-603B-3941-8209-56F01648CAE8}" type="parTrans" cxnId="{86C9F6D5-1D4B-1C48-BB3C-B8955B071592}">
      <dgm:prSet/>
      <dgm:spPr/>
      <dgm:t>
        <a:bodyPr/>
        <a:lstStyle/>
        <a:p>
          <a:endParaRPr lang="en-US"/>
        </a:p>
      </dgm:t>
    </dgm:pt>
    <dgm:pt modelId="{FE6CFFDE-2C7C-4B42-AA3F-BEF75C1CA928}" type="sibTrans" cxnId="{86C9F6D5-1D4B-1C48-BB3C-B8955B071592}">
      <dgm:prSet/>
      <dgm:spPr/>
      <dgm:t>
        <a:bodyPr/>
        <a:lstStyle/>
        <a:p>
          <a:endParaRPr lang="en-US"/>
        </a:p>
      </dgm:t>
    </dgm:pt>
    <dgm:pt modelId="{30346F38-FE2A-7740-84E9-5FB2A64091CA}">
      <dgm:prSet custT="1"/>
      <dgm:spPr/>
      <dgm:t>
        <a:bodyPr/>
        <a:lstStyle/>
        <a:p>
          <a:r>
            <a:rPr lang="en-US" sz="1800"/>
            <a:t>Diabetes control</a:t>
          </a:r>
        </a:p>
      </dgm:t>
    </dgm:pt>
    <dgm:pt modelId="{68AF5CE8-38BE-7946-9882-8DE1083B6426}" type="parTrans" cxnId="{2E869315-95EA-0441-A40E-EFD16675FE7C}">
      <dgm:prSet/>
      <dgm:spPr/>
      <dgm:t>
        <a:bodyPr/>
        <a:lstStyle/>
        <a:p>
          <a:endParaRPr lang="en-US"/>
        </a:p>
      </dgm:t>
    </dgm:pt>
    <dgm:pt modelId="{E2D7DB53-1496-DB4A-A2BC-C7C5E7D98990}" type="sibTrans" cxnId="{2E869315-95EA-0441-A40E-EFD16675FE7C}">
      <dgm:prSet/>
      <dgm:spPr/>
      <dgm:t>
        <a:bodyPr/>
        <a:lstStyle/>
        <a:p>
          <a:endParaRPr lang="en-US"/>
        </a:p>
      </dgm:t>
    </dgm:pt>
    <dgm:pt modelId="{A49B80DD-D535-7C44-BC6D-F403B35E3DA9}">
      <dgm:prSet custT="1"/>
      <dgm:spPr/>
      <dgm:t>
        <a:bodyPr/>
        <a:lstStyle/>
        <a:p>
          <a:endParaRPr lang="en-US" sz="1800" dirty="0"/>
        </a:p>
      </dgm:t>
    </dgm:pt>
    <dgm:pt modelId="{52C14C92-D757-974A-A92C-AEA60FBFDD1B}" type="parTrans" cxnId="{8D21BEBF-7AA0-B54C-8468-62C8C3541A1F}">
      <dgm:prSet/>
      <dgm:spPr/>
      <dgm:t>
        <a:bodyPr/>
        <a:lstStyle/>
        <a:p>
          <a:endParaRPr lang="en-US"/>
        </a:p>
      </dgm:t>
    </dgm:pt>
    <dgm:pt modelId="{6D1060F7-34C8-B74A-ABDF-85ED3B90915B}" type="sibTrans" cxnId="{8D21BEBF-7AA0-B54C-8468-62C8C3541A1F}">
      <dgm:prSet/>
      <dgm:spPr/>
      <dgm:t>
        <a:bodyPr/>
        <a:lstStyle/>
        <a:p>
          <a:endParaRPr lang="en-US"/>
        </a:p>
      </dgm:t>
    </dgm:pt>
    <dgm:pt modelId="{5CA2F4F5-07B3-9A4D-AC82-45989B0C96AC}" type="pres">
      <dgm:prSet presAssocID="{C7671BF3-2E3D-5E42-94F1-5305272BBD03}" presName="cycleMatrixDiagram" presStyleCnt="0">
        <dgm:presLayoutVars>
          <dgm:chMax val="1"/>
          <dgm:dir/>
          <dgm:animLvl val="lvl"/>
          <dgm:resizeHandles val="exact"/>
        </dgm:presLayoutVars>
      </dgm:prSet>
      <dgm:spPr/>
    </dgm:pt>
    <dgm:pt modelId="{6B4D497F-3BC4-DB4B-AD79-81244E1423CB}" type="pres">
      <dgm:prSet presAssocID="{C7671BF3-2E3D-5E42-94F1-5305272BBD03}" presName="children" presStyleCnt="0"/>
      <dgm:spPr/>
    </dgm:pt>
    <dgm:pt modelId="{EDF05490-379A-AD4D-AD1D-6A6E7E8655DC}" type="pres">
      <dgm:prSet presAssocID="{C7671BF3-2E3D-5E42-94F1-5305272BBD03}" presName="child1group" presStyleCnt="0"/>
      <dgm:spPr/>
    </dgm:pt>
    <dgm:pt modelId="{ECC98783-D941-C740-BBB7-884AB9E597C6}" type="pres">
      <dgm:prSet presAssocID="{C7671BF3-2E3D-5E42-94F1-5305272BBD03}" presName="child1" presStyleLbl="bgAcc1" presStyleIdx="0" presStyleCnt="4" custScaleX="201215" custLinFactNeighborX="-23196" custLinFactNeighborY="30307"/>
      <dgm:spPr/>
    </dgm:pt>
    <dgm:pt modelId="{AA556D3E-84A2-A44C-BF7B-363C99F0A1C7}" type="pres">
      <dgm:prSet presAssocID="{C7671BF3-2E3D-5E42-94F1-5305272BBD03}" presName="child1Text" presStyleLbl="bgAcc1" presStyleIdx="0" presStyleCnt="4">
        <dgm:presLayoutVars>
          <dgm:bulletEnabled val="1"/>
        </dgm:presLayoutVars>
      </dgm:prSet>
      <dgm:spPr/>
    </dgm:pt>
    <dgm:pt modelId="{B0CAB22E-2A71-C44A-B32F-135F9EAD216C}" type="pres">
      <dgm:prSet presAssocID="{C7671BF3-2E3D-5E42-94F1-5305272BBD03}" presName="child2group" presStyleCnt="0"/>
      <dgm:spPr/>
    </dgm:pt>
    <dgm:pt modelId="{B5629767-B045-F144-8371-74D476322B8E}" type="pres">
      <dgm:prSet presAssocID="{C7671BF3-2E3D-5E42-94F1-5305272BBD03}" presName="child2" presStyleLbl="bgAcc1" presStyleIdx="1" presStyleCnt="4" custScaleX="201215" custScaleY="141676" custLinFactNeighborX="21406" custLinFactNeighborY="30322"/>
      <dgm:spPr/>
    </dgm:pt>
    <dgm:pt modelId="{2AF8E4EA-FE4D-5846-8AF2-08EECE2CD79A}" type="pres">
      <dgm:prSet presAssocID="{C7671BF3-2E3D-5E42-94F1-5305272BBD03}" presName="child2Text" presStyleLbl="bgAcc1" presStyleIdx="1" presStyleCnt="4">
        <dgm:presLayoutVars>
          <dgm:bulletEnabled val="1"/>
        </dgm:presLayoutVars>
      </dgm:prSet>
      <dgm:spPr/>
    </dgm:pt>
    <dgm:pt modelId="{266F2F77-215C-4E4C-911D-B5347C5BAF11}" type="pres">
      <dgm:prSet presAssocID="{C7671BF3-2E3D-5E42-94F1-5305272BBD03}" presName="child3group" presStyleCnt="0"/>
      <dgm:spPr/>
    </dgm:pt>
    <dgm:pt modelId="{45A07A94-6685-844B-AAAE-C76586B58CCE}" type="pres">
      <dgm:prSet presAssocID="{C7671BF3-2E3D-5E42-94F1-5305272BBD03}" presName="child3" presStyleLbl="bgAcc1" presStyleIdx="2" presStyleCnt="4" custScaleX="201215" custLinFactNeighborX="21351" custLinFactNeighborY="-5229"/>
      <dgm:spPr/>
    </dgm:pt>
    <dgm:pt modelId="{8E7411AE-0FD6-7F4C-A52A-2BDE25296F4B}" type="pres">
      <dgm:prSet presAssocID="{C7671BF3-2E3D-5E42-94F1-5305272BBD03}" presName="child3Text" presStyleLbl="bgAcc1" presStyleIdx="2" presStyleCnt="4">
        <dgm:presLayoutVars>
          <dgm:bulletEnabled val="1"/>
        </dgm:presLayoutVars>
      </dgm:prSet>
      <dgm:spPr/>
    </dgm:pt>
    <dgm:pt modelId="{3C64C2B4-44B0-6945-AF0F-257DD7595526}" type="pres">
      <dgm:prSet presAssocID="{C7671BF3-2E3D-5E42-94F1-5305272BBD03}" presName="child4group" presStyleCnt="0"/>
      <dgm:spPr/>
    </dgm:pt>
    <dgm:pt modelId="{2E7445B5-DB6C-B143-B287-306817A9BCE2}" type="pres">
      <dgm:prSet presAssocID="{C7671BF3-2E3D-5E42-94F1-5305272BBD03}" presName="child4" presStyleLbl="bgAcc1" presStyleIdx="3" presStyleCnt="4" custScaleX="201215" custScaleY="149432" custLinFactNeighborX="-23196" custLinFactNeighborY="-29883"/>
      <dgm:spPr/>
    </dgm:pt>
    <dgm:pt modelId="{7915C79C-F21B-104B-964E-D1F1090040C5}" type="pres">
      <dgm:prSet presAssocID="{C7671BF3-2E3D-5E42-94F1-5305272BBD03}" presName="child4Text" presStyleLbl="bgAcc1" presStyleIdx="3" presStyleCnt="4">
        <dgm:presLayoutVars>
          <dgm:bulletEnabled val="1"/>
        </dgm:presLayoutVars>
      </dgm:prSet>
      <dgm:spPr/>
    </dgm:pt>
    <dgm:pt modelId="{0E679971-6BB1-9446-9C10-ADF6D56F3202}" type="pres">
      <dgm:prSet presAssocID="{C7671BF3-2E3D-5E42-94F1-5305272BBD03}" presName="childPlaceholder" presStyleCnt="0"/>
      <dgm:spPr/>
    </dgm:pt>
    <dgm:pt modelId="{1EE5CC4E-A0AF-B349-8A72-BC6A1EC45B22}" type="pres">
      <dgm:prSet presAssocID="{C7671BF3-2E3D-5E42-94F1-5305272BBD03}" presName="circle" presStyleCnt="0"/>
      <dgm:spPr/>
    </dgm:pt>
    <dgm:pt modelId="{5EEC5679-A700-EE4D-9018-413566669B4E}" type="pres">
      <dgm:prSet presAssocID="{C7671BF3-2E3D-5E42-94F1-5305272BBD03}" presName="quadrant1" presStyleLbl="node1" presStyleIdx="0" presStyleCnt="4">
        <dgm:presLayoutVars>
          <dgm:chMax val="1"/>
          <dgm:bulletEnabled val="1"/>
        </dgm:presLayoutVars>
      </dgm:prSet>
      <dgm:spPr/>
    </dgm:pt>
    <dgm:pt modelId="{45C52E73-FEE6-F740-A23A-E1AAA9690B55}" type="pres">
      <dgm:prSet presAssocID="{C7671BF3-2E3D-5E42-94F1-5305272BBD03}" presName="quadrant2" presStyleLbl="node1" presStyleIdx="1" presStyleCnt="4" custScaleX="123945" custScaleY="107334" custLinFactNeighborX="343" custLinFactNeighborY="-5592">
        <dgm:presLayoutVars>
          <dgm:chMax val="1"/>
          <dgm:bulletEnabled val="1"/>
        </dgm:presLayoutVars>
      </dgm:prSet>
      <dgm:spPr/>
    </dgm:pt>
    <dgm:pt modelId="{2992C935-6640-B843-BC98-D1BB4C58A5FE}" type="pres">
      <dgm:prSet presAssocID="{C7671BF3-2E3D-5E42-94F1-5305272BBD03}" presName="quadrant3" presStyleLbl="node1" presStyleIdx="2" presStyleCnt="4">
        <dgm:presLayoutVars>
          <dgm:chMax val="1"/>
          <dgm:bulletEnabled val="1"/>
        </dgm:presLayoutVars>
      </dgm:prSet>
      <dgm:spPr/>
    </dgm:pt>
    <dgm:pt modelId="{FEC2EFED-AC0D-314A-863C-3AC2DDBE623C}" type="pres">
      <dgm:prSet presAssocID="{C7671BF3-2E3D-5E42-94F1-5305272BBD03}" presName="quadrant4" presStyleLbl="node1" presStyleIdx="3" presStyleCnt="4">
        <dgm:presLayoutVars>
          <dgm:chMax val="1"/>
          <dgm:bulletEnabled val="1"/>
        </dgm:presLayoutVars>
      </dgm:prSet>
      <dgm:spPr/>
    </dgm:pt>
    <dgm:pt modelId="{EC609005-0F0C-CD43-8DA2-3A91C5BD28A1}" type="pres">
      <dgm:prSet presAssocID="{C7671BF3-2E3D-5E42-94F1-5305272BBD03}" presName="quadrantPlaceholder" presStyleCnt="0"/>
      <dgm:spPr/>
    </dgm:pt>
    <dgm:pt modelId="{4A562FD8-1D6A-2A45-8630-DD0EE89CF8BD}" type="pres">
      <dgm:prSet presAssocID="{C7671BF3-2E3D-5E42-94F1-5305272BBD03}" presName="center1" presStyleLbl="fgShp" presStyleIdx="0" presStyleCnt="2"/>
      <dgm:spPr/>
    </dgm:pt>
    <dgm:pt modelId="{F8617464-B0B4-E745-9550-CE478505F9B3}" type="pres">
      <dgm:prSet presAssocID="{C7671BF3-2E3D-5E42-94F1-5305272BBD03}" presName="center2" presStyleLbl="fgShp" presStyleIdx="1" presStyleCnt="2"/>
      <dgm:spPr/>
    </dgm:pt>
  </dgm:ptLst>
  <dgm:cxnLst>
    <dgm:cxn modelId="{6A788F00-695E-244E-BAFE-7825F1986978}" type="presOf" srcId="{39E9B2E8-FE9E-6A49-82AD-A643B444A9D0}" destId="{2E7445B5-DB6C-B143-B287-306817A9BCE2}" srcOrd="0" destOrd="4" presId="urn:microsoft.com/office/officeart/2005/8/layout/cycle4"/>
    <dgm:cxn modelId="{6A0A6101-AD1D-EF45-97CD-CCDE17DAB474}" srcId="{D10F96F5-092F-DF4F-BE4E-09411BCEB327}" destId="{2C3AE805-C094-D845-B092-DD5EBB666FB2}" srcOrd="4" destOrd="0" parTransId="{CE0D25EF-488C-2A4D-8FCC-7F7FC1F648C0}" sibTransId="{CCD57226-25C9-9B43-A321-D6659ED1C151}"/>
    <dgm:cxn modelId="{CBFDB704-D371-704D-98A9-6101D913A5A5}" type="presOf" srcId="{BFD71EE4-2803-E346-9505-E847A2540611}" destId="{2E7445B5-DB6C-B143-B287-306817A9BCE2}" srcOrd="0" destOrd="5" presId="urn:microsoft.com/office/officeart/2005/8/layout/cycle4"/>
    <dgm:cxn modelId="{17FF6106-A4DF-7E4A-B653-C9384E086DA4}" type="presOf" srcId="{2C3AE805-C094-D845-B092-DD5EBB666FB2}" destId="{ECC98783-D941-C740-BBB7-884AB9E597C6}" srcOrd="0" destOrd="4" presId="urn:microsoft.com/office/officeart/2005/8/layout/cycle4"/>
    <dgm:cxn modelId="{95F7E30C-66DF-4041-84C1-D799C4ED75E3}" srcId="{C7671BF3-2E3D-5E42-94F1-5305272BBD03}" destId="{D10F96F5-092F-DF4F-BE4E-09411BCEB327}" srcOrd="0" destOrd="0" parTransId="{CDD0C442-E329-A842-AFA9-6F484327350A}" sibTransId="{90601C54-AAA3-A04A-A4E7-086BB1307A70}"/>
    <dgm:cxn modelId="{F91EB50F-C781-9442-9E29-E0F39AA8B4F0}" srcId="{C7671BF3-2E3D-5E42-94F1-5305272BBD03}" destId="{FCDC9B63-6055-A149-9E7B-2DA18F008524}" srcOrd="2" destOrd="0" parTransId="{F25BFB51-DA87-2042-B33F-24C440D536FF}" sibTransId="{CFAAA595-3EE3-EC4D-B34B-268E83F4CADC}"/>
    <dgm:cxn modelId="{2E869315-95EA-0441-A40E-EFD16675FE7C}" srcId="{A395D895-455F-DF4E-9643-05A7BA46E085}" destId="{30346F38-FE2A-7740-84E9-5FB2A64091CA}" srcOrd="3" destOrd="0" parTransId="{68AF5CE8-38BE-7946-9882-8DE1083B6426}" sibTransId="{E2D7DB53-1496-DB4A-A2BC-C7C5E7D98990}"/>
    <dgm:cxn modelId="{70AFF018-2829-1441-BB56-BDF48B958C65}" type="presOf" srcId="{FF995C74-DB53-6344-8D8A-CB3DBD727696}" destId="{B5629767-B045-F144-8371-74D476322B8E}" srcOrd="0" destOrd="1" presId="urn:microsoft.com/office/officeart/2005/8/layout/cycle4"/>
    <dgm:cxn modelId="{100DAB1A-ADE0-C44F-832C-ABABA270EC5C}" type="presOf" srcId="{7EE31E57-183D-DE49-B817-96A1CF6EAAFA}" destId="{2AF8E4EA-FE4D-5846-8AF2-08EECE2CD79A}" srcOrd="1" destOrd="0" presId="urn:microsoft.com/office/officeart/2005/8/layout/cycle4"/>
    <dgm:cxn modelId="{EA779720-5CE0-3A48-A579-A1DD6396C866}" srcId="{A395D895-455F-DF4E-9643-05A7BA46E085}" destId="{7EE31E57-183D-DE49-B817-96A1CF6EAAFA}" srcOrd="0" destOrd="0" parTransId="{9EB94051-152E-A448-8AF9-40D0A031BDDC}" sibTransId="{9B219503-8BE3-5A44-B0CE-480043D2DA73}"/>
    <dgm:cxn modelId="{58A60422-E447-B34A-98DF-F38AA2D607F1}" srcId="{FCDC9B63-6055-A149-9E7B-2DA18F008524}" destId="{5DFD330E-C75C-AE40-A684-D9C9B967E33A}" srcOrd="1" destOrd="0" parTransId="{1DDF9B92-49E8-434A-B6E4-83247B9EE077}" sibTransId="{4F70F1F6-1CA0-644C-B57F-5965B19F3DA7}"/>
    <dgm:cxn modelId="{6B9D2929-B505-414F-8CA9-DAB713A57AD6}" type="presOf" srcId="{020B2174-1137-0A46-9F59-288FD0D0B93A}" destId="{AA556D3E-84A2-A44C-BF7B-363C99F0A1C7}" srcOrd="1" destOrd="1" presId="urn:microsoft.com/office/officeart/2005/8/layout/cycle4"/>
    <dgm:cxn modelId="{9CCE422A-E9B5-7943-B4A2-A1886C584BBF}" type="presOf" srcId="{5DFD330E-C75C-AE40-A684-D9C9B967E33A}" destId="{45A07A94-6685-844B-AAAE-C76586B58CCE}" srcOrd="0" destOrd="1" presId="urn:microsoft.com/office/officeart/2005/8/layout/cycle4"/>
    <dgm:cxn modelId="{EC55F12A-E8D5-3F43-B329-5AEA13855C31}" type="presOf" srcId="{020B2174-1137-0A46-9F59-288FD0D0B93A}" destId="{ECC98783-D941-C740-BBB7-884AB9E597C6}" srcOrd="0" destOrd="1" presId="urn:microsoft.com/office/officeart/2005/8/layout/cycle4"/>
    <dgm:cxn modelId="{A57DD72D-188B-1A4C-87B8-6556096D37DB}" type="presOf" srcId="{00D2AEDE-591E-AF49-9667-3E1D335653B4}" destId="{45A07A94-6685-844B-AAAE-C76586B58CCE}" srcOrd="0" destOrd="2" presId="urn:microsoft.com/office/officeart/2005/8/layout/cycle4"/>
    <dgm:cxn modelId="{14294F34-F19D-954E-8B95-FAC5BFEE27B4}" srcId="{3A784E8A-9DA3-8347-A39E-88BEE091EE93}" destId="{BFD71EE4-2803-E346-9505-E847A2540611}" srcOrd="5" destOrd="0" parTransId="{0842A7F4-29E6-1641-9335-D1537D7556B0}" sibTransId="{AE19C852-5151-774E-B181-9223AFDCC042}"/>
    <dgm:cxn modelId="{56284635-2F19-4747-BC2F-1181753EAA76}" type="presOf" srcId="{30346F38-FE2A-7740-84E9-5FB2A64091CA}" destId="{B5629767-B045-F144-8371-74D476322B8E}" srcOrd="0" destOrd="3" presId="urn:microsoft.com/office/officeart/2005/8/layout/cycle4"/>
    <dgm:cxn modelId="{943A5062-14B0-BC4C-8AF9-CCD3EDA91FA3}" type="presOf" srcId="{00D2AEDE-591E-AF49-9667-3E1D335653B4}" destId="{8E7411AE-0FD6-7F4C-A52A-2BDE25296F4B}" srcOrd="1" destOrd="2" presId="urn:microsoft.com/office/officeart/2005/8/layout/cycle4"/>
    <dgm:cxn modelId="{72F79F62-5A66-5F43-AF50-B180E2A06177}" type="presOf" srcId="{893F7770-3BD3-1143-937E-4229C2DAC2C8}" destId="{ECC98783-D941-C740-BBB7-884AB9E597C6}" srcOrd="0" destOrd="0" presId="urn:microsoft.com/office/officeart/2005/8/layout/cycle4"/>
    <dgm:cxn modelId="{AEDED542-7C3F-0742-92B2-64DDA4BD9962}" type="presOf" srcId="{8D5ED0B7-9DFB-CC40-816F-27BB8F23BE49}" destId="{ECC98783-D941-C740-BBB7-884AB9E597C6}" srcOrd="0" destOrd="2" presId="urn:microsoft.com/office/officeart/2005/8/layout/cycle4"/>
    <dgm:cxn modelId="{55A2B243-33F3-A846-86C7-642E6493FB50}" type="presOf" srcId="{C7671BF3-2E3D-5E42-94F1-5305272BBD03}" destId="{5CA2F4F5-07B3-9A4D-AC82-45989B0C96AC}" srcOrd="0" destOrd="0" presId="urn:microsoft.com/office/officeart/2005/8/layout/cycle4"/>
    <dgm:cxn modelId="{7544F545-8DE1-6142-8987-C3B137E9F49D}" type="presOf" srcId="{30346F38-FE2A-7740-84E9-5FB2A64091CA}" destId="{2AF8E4EA-FE4D-5846-8AF2-08EECE2CD79A}" srcOrd="1" destOrd="3" presId="urn:microsoft.com/office/officeart/2005/8/layout/cycle4"/>
    <dgm:cxn modelId="{CD307C66-7094-FE41-B734-66AF22DEB681}" type="presOf" srcId="{6315BDCE-AE2C-CC4A-AB70-825F3ABD8EBD}" destId="{45A07A94-6685-844B-AAAE-C76586B58CCE}" srcOrd="0" destOrd="0" presId="urn:microsoft.com/office/officeart/2005/8/layout/cycle4"/>
    <dgm:cxn modelId="{153AD246-DE9B-C74C-9342-30FC68F687A0}" type="presOf" srcId="{3A784E8A-9DA3-8347-A39E-88BEE091EE93}" destId="{FEC2EFED-AC0D-314A-863C-3AC2DDBE623C}" srcOrd="0" destOrd="0" presId="urn:microsoft.com/office/officeart/2005/8/layout/cycle4"/>
    <dgm:cxn modelId="{97796848-3E85-D04E-9298-AF75A50A3DD9}" type="presOf" srcId="{3510E330-7513-AD41-80FA-B711CC96349A}" destId="{2E7445B5-DB6C-B143-B287-306817A9BCE2}" srcOrd="0" destOrd="3" presId="urn:microsoft.com/office/officeart/2005/8/layout/cycle4"/>
    <dgm:cxn modelId="{FD07F96C-624D-594E-9084-7A6EA531494D}" srcId="{3A784E8A-9DA3-8347-A39E-88BEE091EE93}" destId="{39E9B2E8-FE9E-6A49-82AD-A643B444A9D0}" srcOrd="4" destOrd="0" parTransId="{C54AC938-48DE-3843-8173-57E5F86E457B}" sibTransId="{A351738C-56A8-A543-BEFE-257BCE65906E}"/>
    <dgm:cxn modelId="{1001C74D-BC91-3C42-B202-5A32BC622711}" type="presOf" srcId="{2C3AE805-C094-D845-B092-DD5EBB666FB2}" destId="{AA556D3E-84A2-A44C-BF7B-363C99F0A1C7}" srcOrd="1" destOrd="4" presId="urn:microsoft.com/office/officeart/2005/8/layout/cycle4"/>
    <dgm:cxn modelId="{7339164F-8D6F-A948-BCA2-CC8F9673B11E}" srcId="{D10F96F5-092F-DF4F-BE4E-09411BCEB327}" destId="{020B2174-1137-0A46-9F59-288FD0D0B93A}" srcOrd="1" destOrd="0" parTransId="{802BB8CD-3BFC-BF42-A9E8-C47B9F82AD7B}" sibTransId="{41FE5959-4DB7-3D4F-B27C-B8774FEE9C5C}"/>
    <dgm:cxn modelId="{DCE78453-4A88-3A4A-87C2-CEEA22DDC754}" type="presOf" srcId="{4E9737DA-03A8-1A4D-A30F-6F148F99B6F3}" destId="{ECC98783-D941-C740-BBB7-884AB9E597C6}" srcOrd="0" destOrd="3" presId="urn:microsoft.com/office/officeart/2005/8/layout/cycle4"/>
    <dgm:cxn modelId="{8DF80574-AE90-D04F-8DD6-7DFD0A6F66C6}" type="presOf" srcId="{6315BDCE-AE2C-CC4A-AB70-825F3ABD8EBD}" destId="{8E7411AE-0FD6-7F4C-A52A-2BDE25296F4B}" srcOrd="1" destOrd="0" presId="urn:microsoft.com/office/officeart/2005/8/layout/cycle4"/>
    <dgm:cxn modelId="{3C822775-CB7D-9E46-BEB5-CC3BEC025AF3}" type="presOf" srcId="{4E013930-E8A4-D04C-B2DC-FF3EF94A3FD2}" destId="{2E7445B5-DB6C-B143-B287-306817A9BCE2}" srcOrd="0" destOrd="7" presId="urn:microsoft.com/office/officeart/2005/8/layout/cycle4"/>
    <dgm:cxn modelId="{C5A94B55-63CC-F841-8003-2D201D9F2FC6}" type="presOf" srcId="{FF995C74-DB53-6344-8D8A-CB3DBD727696}" destId="{2AF8E4EA-FE4D-5846-8AF2-08EECE2CD79A}" srcOrd="1" destOrd="1" presId="urn:microsoft.com/office/officeart/2005/8/layout/cycle4"/>
    <dgm:cxn modelId="{DADA7857-3F2B-9043-B000-5BD867E0989D}" type="presOf" srcId="{2BABA787-02CC-4141-807A-E0B309AA537A}" destId="{7915C79C-F21B-104B-964E-D1F1090040C5}" srcOrd="1" destOrd="1" presId="urn:microsoft.com/office/officeart/2005/8/layout/cycle4"/>
    <dgm:cxn modelId="{23871479-EE49-3344-BDCE-DE7F0C0D1DB6}" type="presOf" srcId="{D10F96F5-092F-DF4F-BE4E-09411BCEB327}" destId="{5EEC5679-A700-EE4D-9018-413566669B4E}" srcOrd="0" destOrd="0" presId="urn:microsoft.com/office/officeart/2005/8/layout/cycle4"/>
    <dgm:cxn modelId="{A03F5C59-8DD5-2F48-89DA-E957AC7BC121}" type="presOf" srcId="{4E9737DA-03A8-1A4D-A30F-6F148F99B6F3}" destId="{AA556D3E-84A2-A44C-BF7B-363C99F0A1C7}" srcOrd="1" destOrd="3" presId="urn:microsoft.com/office/officeart/2005/8/layout/cycle4"/>
    <dgm:cxn modelId="{BB85B059-B729-FA45-9F6B-974A91DC384E}" type="presOf" srcId="{50A04C53-62A0-7746-BE03-BF7659367049}" destId="{AA556D3E-84A2-A44C-BF7B-363C99F0A1C7}" srcOrd="1" destOrd="5" presId="urn:microsoft.com/office/officeart/2005/8/layout/cycle4"/>
    <dgm:cxn modelId="{DA4A407F-98FD-B540-BF4A-B0BF8D747BC3}" type="presOf" srcId="{BFD71EE4-2803-E346-9505-E847A2540611}" destId="{7915C79C-F21B-104B-964E-D1F1090040C5}" srcOrd="1" destOrd="5" presId="urn:microsoft.com/office/officeart/2005/8/layout/cycle4"/>
    <dgm:cxn modelId="{15A81281-41A4-524F-9F64-9B97C11BBD76}" srcId="{D10F96F5-092F-DF4F-BE4E-09411BCEB327}" destId="{893F7770-3BD3-1143-937E-4229C2DAC2C8}" srcOrd="0" destOrd="0" parTransId="{1FEADECA-ED73-D749-8DE7-DF5501E980C1}" sibTransId="{CC625C6C-8EC3-DA41-887D-7489D8604018}"/>
    <dgm:cxn modelId="{7E3DB683-5CA6-9A40-B5A5-342E01EC5AFD}" type="presOf" srcId="{8D5ED0B7-9DFB-CC40-816F-27BB8F23BE49}" destId="{AA556D3E-84A2-A44C-BF7B-363C99F0A1C7}" srcOrd="1" destOrd="2" presId="urn:microsoft.com/office/officeart/2005/8/layout/cycle4"/>
    <dgm:cxn modelId="{0F3B4D8C-D93E-C745-B648-0D558231B6DD}" type="presOf" srcId="{148C32AF-52F5-9840-A58F-AE9E1ADA8940}" destId="{2AF8E4EA-FE4D-5846-8AF2-08EECE2CD79A}" srcOrd="1" destOrd="2" presId="urn:microsoft.com/office/officeart/2005/8/layout/cycle4"/>
    <dgm:cxn modelId="{B039CA8D-7F08-0948-A9C2-B5208571AECA}" type="presOf" srcId="{E65726FA-61CE-4244-A9C4-D2537CD69AAF}" destId="{2E7445B5-DB6C-B143-B287-306817A9BCE2}" srcOrd="0" destOrd="6" presId="urn:microsoft.com/office/officeart/2005/8/layout/cycle4"/>
    <dgm:cxn modelId="{2544EA91-C0C4-074B-B160-A234ABFE893D}" srcId="{D10F96F5-092F-DF4F-BE4E-09411BCEB327}" destId="{50A04C53-62A0-7746-BE03-BF7659367049}" srcOrd="5" destOrd="0" parTransId="{FC6165F8-5E55-C742-BE76-7FA27EC4B3B7}" sibTransId="{CC9BFC00-3ED1-8F41-9B84-71FAFBAC0767}"/>
    <dgm:cxn modelId="{3F620B96-8575-2E46-9F5C-728977A2D4D3}" type="presOf" srcId="{3510E330-7513-AD41-80FA-B711CC96349A}" destId="{7915C79C-F21B-104B-964E-D1F1090040C5}" srcOrd="1" destOrd="3" presId="urn:microsoft.com/office/officeart/2005/8/layout/cycle4"/>
    <dgm:cxn modelId="{21557197-43E9-C044-B755-5A5B985837B7}" srcId="{C7671BF3-2E3D-5E42-94F1-5305272BBD03}" destId="{3A784E8A-9DA3-8347-A39E-88BEE091EE93}" srcOrd="3" destOrd="0" parTransId="{60CB8D36-7CC3-B549-BD60-9BCBF9736E3B}" sibTransId="{E84A4AB4-8553-0546-BD34-5BB137C88BD5}"/>
    <dgm:cxn modelId="{359BE197-A3D4-F240-BBC7-5BBCEF96A21E}" type="presOf" srcId="{A49B80DD-D535-7C44-BC6D-F403B35E3DA9}" destId="{2AF8E4EA-FE4D-5846-8AF2-08EECE2CD79A}" srcOrd="1" destOrd="4" presId="urn:microsoft.com/office/officeart/2005/8/layout/cycle4"/>
    <dgm:cxn modelId="{16671998-1DC4-A943-95B9-DE495259EC72}" srcId="{C7671BF3-2E3D-5E42-94F1-5305272BBD03}" destId="{A395D895-455F-DF4E-9643-05A7BA46E085}" srcOrd="1" destOrd="0" parTransId="{E183240A-F1F6-6E4C-89D4-D226E3389A63}" sibTransId="{8AA4BFB2-DACF-B54C-B797-C405F75B42F0}"/>
    <dgm:cxn modelId="{6E1ACB99-4DEA-C948-801C-9CD1644AB083}" type="presOf" srcId="{148C32AF-52F5-9840-A58F-AE9E1ADA8940}" destId="{B5629767-B045-F144-8371-74D476322B8E}" srcOrd="0" destOrd="2" presId="urn:microsoft.com/office/officeart/2005/8/layout/cycle4"/>
    <dgm:cxn modelId="{E7C0FC99-B77D-774B-981F-43CC5A03CB97}" type="presOf" srcId="{E0C3E616-0923-BF45-B7B4-09866A2F5AAB}" destId="{2E7445B5-DB6C-B143-B287-306817A9BCE2}" srcOrd="0" destOrd="0" presId="urn:microsoft.com/office/officeart/2005/8/layout/cycle4"/>
    <dgm:cxn modelId="{C7761A9B-7124-6C41-BA53-65C5C69B2F64}" srcId="{3A784E8A-9DA3-8347-A39E-88BEE091EE93}" destId="{6AD14B8E-F349-2B40-8922-605D9DB46580}" srcOrd="2" destOrd="0" parTransId="{9D78C312-3948-0C46-B27E-DCFC0B9B837C}" sibTransId="{1FA2D212-89DF-AF40-8365-43E2E00EDFAC}"/>
    <dgm:cxn modelId="{E671DE9D-AFD6-2445-886A-8262A2D48B23}" srcId="{FCDC9B63-6055-A149-9E7B-2DA18F008524}" destId="{23DE9838-BBA7-B244-9DD1-F62AC5AA5C45}" srcOrd="3" destOrd="0" parTransId="{36A2BDFC-6E2C-5343-AF69-802E44E270EB}" sibTransId="{203FDCA9-24ED-0A4D-A06A-DBEBE598CD56}"/>
    <dgm:cxn modelId="{97BA1D9E-4BE4-874C-942E-C29771DC29A6}" srcId="{A395D895-455F-DF4E-9643-05A7BA46E085}" destId="{FF995C74-DB53-6344-8D8A-CB3DBD727696}" srcOrd="1" destOrd="0" parTransId="{224467C4-537D-364B-9948-6B25D9556382}" sibTransId="{E25620A4-6BE8-114A-99ED-89F7F798543B}"/>
    <dgm:cxn modelId="{5B58F19E-8E76-534F-AD78-63867520DF30}" srcId="{3A784E8A-9DA3-8347-A39E-88BEE091EE93}" destId="{E65726FA-61CE-4244-A9C4-D2537CD69AAF}" srcOrd="6" destOrd="0" parTransId="{36840FE9-F643-504B-8949-7C674E57C639}" sibTransId="{782B1F92-3B1F-E148-9972-1F6A7983A032}"/>
    <dgm:cxn modelId="{F73579A5-5626-AC4A-809F-458AD5BE0279}" type="presOf" srcId="{23DE9838-BBA7-B244-9DD1-F62AC5AA5C45}" destId="{8E7411AE-0FD6-7F4C-A52A-2BDE25296F4B}" srcOrd="1" destOrd="3" presId="urn:microsoft.com/office/officeart/2005/8/layout/cycle4"/>
    <dgm:cxn modelId="{FF1BFEA6-BCD1-D94D-897F-8688BF9329A6}" srcId="{3A784E8A-9DA3-8347-A39E-88BEE091EE93}" destId="{4E013930-E8A4-D04C-B2DC-FF3EF94A3FD2}" srcOrd="7" destOrd="0" parTransId="{CBEFDD15-64D7-A84C-8DA7-44DDCAAB5F22}" sibTransId="{7102DFD5-8641-3B4E-8BE1-E77D199BC740}"/>
    <dgm:cxn modelId="{897EC7B6-A95B-6A4C-8C09-70E582EC51F7}" type="presOf" srcId="{5DFD330E-C75C-AE40-A684-D9C9B967E33A}" destId="{8E7411AE-0FD6-7F4C-A52A-2BDE25296F4B}" srcOrd="1" destOrd="1" presId="urn:microsoft.com/office/officeart/2005/8/layout/cycle4"/>
    <dgm:cxn modelId="{3C7C77B8-BFDB-9D42-A560-F5BCF119C610}" type="presOf" srcId="{E0C3E616-0923-BF45-B7B4-09866A2F5AAB}" destId="{7915C79C-F21B-104B-964E-D1F1090040C5}" srcOrd="1" destOrd="0" presId="urn:microsoft.com/office/officeart/2005/8/layout/cycle4"/>
    <dgm:cxn modelId="{CC34A5BA-9996-2D49-BC3D-ACDD54AC92F0}" type="presOf" srcId="{6AD14B8E-F349-2B40-8922-605D9DB46580}" destId="{7915C79C-F21B-104B-964E-D1F1090040C5}" srcOrd="1" destOrd="2" presId="urn:microsoft.com/office/officeart/2005/8/layout/cycle4"/>
    <dgm:cxn modelId="{1CA78EBB-CBD5-274D-B371-B77A69914445}" type="presOf" srcId="{50A04C53-62A0-7746-BE03-BF7659367049}" destId="{ECC98783-D941-C740-BBB7-884AB9E597C6}" srcOrd="0" destOrd="5" presId="urn:microsoft.com/office/officeart/2005/8/layout/cycle4"/>
    <dgm:cxn modelId="{605310BE-5893-4B40-8ADB-98F429D1A0F7}" type="presOf" srcId="{A49B80DD-D535-7C44-BC6D-F403B35E3DA9}" destId="{B5629767-B045-F144-8371-74D476322B8E}" srcOrd="0" destOrd="4" presId="urn:microsoft.com/office/officeart/2005/8/layout/cycle4"/>
    <dgm:cxn modelId="{8D21BEBF-7AA0-B54C-8468-62C8C3541A1F}" srcId="{A395D895-455F-DF4E-9643-05A7BA46E085}" destId="{A49B80DD-D535-7C44-BC6D-F403B35E3DA9}" srcOrd="4" destOrd="0" parTransId="{52C14C92-D757-974A-A92C-AEA60FBFDD1B}" sibTransId="{6D1060F7-34C8-B74A-ABDF-85ED3B90915B}"/>
    <dgm:cxn modelId="{F73530C6-A803-134F-8D05-93FFFF344862}" type="presOf" srcId="{39E9B2E8-FE9E-6A49-82AD-A643B444A9D0}" destId="{7915C79C-F21B-104B-964E-D1F1090040C5}" srcOrd="1" destOrd="4" presId="urn:microsoft.com/office/officeart/2005/8/layout/cycle4"/>
    <dgm:cxn modelId="{809B8ACB-D2BA-7044-86C8-CADC5528498B}" type="presOf" srcId="{4E013930-E8A4-D04C-B2DC-FF3EF94A3FD2}" destId="{7915C79C-F21B-104B-964E-D1F1090040C5}" srcOrd="1" destOrd="7" presId="urn:microsoft.com/office/officeart/2005/8/layout/cycle4"/>
    <dgm:cxn modelId="{E42FFAD1-B6A9-D842-B80A-B03EE6A94500}" type="presOf" srcId="{E65726FA-61CE-4244-A9C4-D2537CD69AAF}" destId="{7915C79C-F21B-104B-964E-D1F1090040C5}" srcOrd="1" destOrd="6" presId="urn:microsoft.com/office/officeart/2005/8/layout/cycle4"/>
    <dgm:cxn modelId="{4E76B8D4-5451-B640-9B42-0489122947A1}" type="presOf" srcId="{A395D895-455F-DF4E-9643-05A7BA46E085}" destId="{45C52E73-FEE6-F740-A23A-E1AAA9690B55}" srcOrd="0" destOrd="0" presId="urn:microsoft.com/office/officeart/2005/8/layout/cycle4"/>
    <dgm:cxn modelId="{86C9F6D5-1D4B-1C48-BB3C-B8955B071592}" srcId="{A395D895-455F-DF4E-9643-05A7BA46E085}" destId="{148C32AF-52F5-9840-A58F-AE9E1ADA8940}" srcOrd="2" destOrd="0" parTransId="{36E96D03-603B-3941-8209-56F01648CAE8}" sibTransId="{FE6CFFDE-2C7C-4B42-AA3F-BEF75C1CA928}"/>
    <dgm:cxn modelId="{92EB78DA-4557-304E-8A7A-0A38EE5293ED}" srcId="{D10F96F5-092F-DF4F-BE4E-09411BCEB327}" destId="{8D5ED0B7-9DFB-CC40-816F-27BB8F23BE49}" srcOrd="2" destOrd="0" parTransId="{E6F8CCC1-C7B6-E94C-BB28-007EFE006835}" sibTransId="{8F88A9E2-BFCA-EA4C-8BF2-3E56F4B6C017}"/>
    <dgm:cxn modelId="{AE37BCDC-9EF6-DD45-AC9E-E3F711ACDEFF}" srcId="{D10F96F5-092F-DF4F-BE4E-09411BCEB327}" destId="{4E9737DA-03A8-1A4D-A30F-6F148F99B6F3}" srcOrd="3" destOrd="0" parTransId="{0FAA09BB-B83C-374F-847F-E10505D073EE}" sibTransId="{94182574-3D2C-2041-8658-6B641F61A19D}"/>
    <dgm:cxn modelId="{A0E58CE0-1276-E846-B933-3F1AB3A228A1}" srcId="{FCDC9B63-6055-A149-9E7B-2DA18F008524}" destId="{6315BDCE-AE2C-CC4A-AB70-825F3ABD8EBD}" srcOrd="0" destOrd="0" parTransId="{7F50815B-1823-984D-801B-6402853E3956}" sibTransId="{D60ABDB2-BC66-644D-91AA-17853C363777}"/>
    <dgm:cxn modelId="{3D94A8E5-A1AF-EB4F-AF1A-199F23DBB03A}" srcId="{3A784E8A-9DA3-8347-A39E-88BEE091EE93}" destId="{3510E330-7513-AD41-80FA-B711CC96349A}" srcOrd="3" destOrd="0" parTransId="{ABD1C600-13D1-8847-AE97-E51A20E67F58}" sibTransId="{9041640E-4515-5942-9915-3BB449BB42DA}"/>
    <dgm:cxn modelId="{F3AF9CE7-593E-024B-8597-26DE4997C603}" srcId="{3A784E8A-9DA3-8347-A39E-88BEE091EE93}" destId="{E0C3E616-0923-BF45-B7B4-09866A2F5AAB}" srcOrd="0" destOrd="0" parTransId="{C796F25D-44B5-8545-95EA-1B7AC32293C7}" sibTransId="{EB511DBA-6C42-BD42-BDB7-D63F21707C49}"/>
    <dgm:cxn modelId="{399F0FE8-8891-8D46-BFF8-DC1A8F704519}" type="presOf" srcId="{FCDC9B63-6055-A149-9E7B-2DA18F008524}" destId="{2992C935-6640-B843-BC98-D1BB4C58A5FE}" srcOrd="0" destOrd="0" presId="urn:microsoft.com/office/officeart/2005/8/layout/cycle4"/>
    <dgm:cxn modelId="{897B5DEB-9F4A-0145-9834-135313D8EFC8}" srcId="{3A784E8A-9DA3-8347-A39E-88BEE091EE93}" destId="{2BABA787-02CC-4141-807A-E0B309AA537A}" srcOrd="1" destOrd="0" parTransId="{7CA964FA-7077-4341-B634-4A535FE88216}" sibTransId="{02D59E93-4EC2-7944-A697-095F8509BDFA}"/>
    <dgm:cxn modelId="{A05FE1EB-6626-2642-BD6D-76D34FFF5919}" type="presOf" srcId="{6AD14B8E-F349-2B40-8922-605D9DB46580}" destId="{2E7445B5-DB6C-B143-B287-306817A9BCE2}" srcOrd="0" destOrd="2" presId="urn:microsoft.com/office/officeart/2005/8/layout/cycle4"/>
    <dgm:cxn modelId="{CD1E28EC-8AB9-5E45-8138-26D95A8ED3F7}" type="presOf" srcId="{23DE9838-BBA7-B244-9DD1-F62AC5AA5C45}" destId="{45A07A94-6685-844B-AAAE-C76586B58CCE}" srcOrd="0" destOrd="3" presId="urn:microsoft.com/office/officeart/2005/8/layout/cycle4"/>
    <dgm:cxn modelId="{85763DF0-DBC4-A342-8668-54B3CF7574BA}" srcId="{FCDC9B63-6055-A149-9E7B-2DA18F008524}" destId="{00D2AEDE-591E-AF49-9667-3E1D335653B4}" srcOrd="2" destOrd="0" parTransId="{8116A00A-F34E-D441-B6B7-780CE6BCF93E}" sibTransId="{72E9BC40-AEAB-EA43-B455-F3837E7A2338}"/>
    <dgm:cxn modelId="{6A2796F0-08BF-3F4A-88A2-01A91E9D8E76}" type="presOf" srcId="{7EE31E57-183D-DE49-B817-96A1CF6EAAFA}" destId="{B5629767-B045-F144-8371-74D476322B8E}" srcOrd="0" destOrd="0" presId="urn:microsoft.com/office/officeart/2005/8/layout/cycle4"/>
    <dgm:cxn modelId="{CC6F6BF6-FE08-1C4D-A982-FF93D13F7400}" type="presOf" srcId="{893F7770-3BD3-1143-937E-4229C2DAC2C8}" destId="{AA556D3E-84A2-A44C-BF7B-363C99F0A1C7}" srcOrd="1" destOrd="0" presId="urn:microsoft.com/office/officeart/2005/8/layout/cycle4"/>
    <dgm:cxn modelId="{9E2C0EF8-AC0C-1A44-945A-C10069D1A174}" type="presOf" srcId="{2BABA787-02CC-4141-807A-E0B309AA537A}" destId="{2E7445B5-DB6C-B143-B287-306817A9BCE2}" srcOrd="0" destOrd="1" presId="urn:microsoft.com/office/officeart/2005/8/layout/cycle4"/>
    <dgm:cxn modelId="{E4A8F8F9-87A7-0E48-8600-EA700903A0D5}" type="presParOf" srcId="{5CA2F4F5-07B3-9A4D-AC82-45989B0C96AC}" destId="{6B4D497F-3BC4-DB4B-AD79-81244E1423CB}" srcOrd="0" destOrd="0" presId="urn:microsoft.com/office/officeart/2005/8/layout/cycle4"/>
    <dgm:cxn modelId="{82F35DEE-9D0E-3046-9AB3-A52235B8A55F}" type="presParOf" srcId="{6B4D497F-3BC4-DB4B-AD79-81244E1423CB}" destId="{EDF05490-379A-AD4D-AD1D-6A6E7E8655DC}" srcOrd="0" destOrd="0" presId="urn:microsoft.com/office/officeart/2005/8/layout/cycle4"/>
    <dgm:cxn modelId="{A702B192-B966-9441-B1BC-1D6367AB3B52}" type="presParOf" srcId="{EDF05490-379A-AD4D-AD1D-6A6E7E8655DC}" destId="{ECC98783-D941-C740-BBB7-884AB9E597C6}" srcOrd="0" destOrd="0" presId="urn:microsoft.com/office/officeart/2005/8/layout/cycle4"/>
    <dgm:cxn modelId="{7AC721CD-51E7-934E-BEDA-138B6F5ABAFF}" type="presParOf" srcId="{EDF05490-379A-AD4D-AD1D-6A6E7E8655DC}" destId="{AA556D3E-84A2-A44C-BF7B-363C99F0A1C7}" srcOrd="1" destOrd="0" presId="urn:microsoft.com/office/officeart/2005/8/layout/cycle4"/>
    <dgm:cxn modelId="{5CAA3D67-67AB-0D44-B5B8-126B336A5832}" type="presParOf" srcId="{6B4D497F-3BC4-DB4B-AD79-81244E1423CB}" destId="{B0CAB22E-2A71-C44A-B32F-135F9EAD216C}" srcOrd="1" destOrd="0" presId="urn:microsoft.com/office/officeart/2005/8/layout/cycle4"/>
    <dgm:cxn modelId="{5FE4B1F0-FBD0-2244-86A2-A6BF2BE53E20}" type="presParOf" srcId="{B0CAB22E-2A71-C44A-B32F-135F9EAD216C}" destId="{B5629767-B045-F144-8371-74D476322B8E}" srcOrd="0" destOrd="0" presId="urn:microsoft.com/office/officeart/2005/8/layout/cycle4"/>
    <dgm:cxn modelId="{1248EAC9-B804-D445-831B-33286438C362}" type="presParOf" srcId="{B0CAB22E-2A71-C44A-B32F-135F9EAD216C}" destId="{2AF8E4EA-FE4D-5846-8AF2-08EECE2CD79A}" srcOrd="1" destOrd="0" presId="urn:microsoft.com/office/officeart/2005/8/layout/cycle4"/>
    <dgm:cxn modelId="{75D14044-B9C9-154D-A556-8BECA8812B70}" type="presParOf" srcId="{6B4D497F-3BC4-DB4B-AD79-81244E1423CB}" destId="{266F2F77-215C-4E4C-911D-B5347C5BAF11}" srcOrd="2" destOrd="0" presId="urn:microsoft.com/office/officeart/2005/8/layout/cycle4"/>
    <dgm:cxn modelId="{2905413E-7443-064C-BF02-2879336D8FDB}" type="presParOf" srcId="{266F2F77-215C-4E4C-911D-B5347C5BAF11}" destId="{45A07A94-6685-844B-AAAE-C76586B58CCE}" srcOrd="0" destOrd="0" presId="urn:microsoft.com/office/officeart/2005/8/layout/cycle4"/>
    <dgm:cxn modelId="{477B87DA-C66B-844F-8E1F-B31CBD27CFEB}" type="presParOf" srcId="{266F2F77-215C-4E4C-911D-B5347C5BAF11}" destId="{8E7411AE-0FD6-7F4C-A52A-2BDE25296F4B}" srcOrd="1" destOrd="0" presId="urn:microsoft.com/office/officeart/2005/8/layout/cycle4"/>
    <dgm:cxn modelId="{D3CF671F-5DC9-1A4D-A7DE-9AF3AFDFBB5C}" type="presParOf" srcId="{6B4D497F-3BC4-DB4B-AD79-81244E1423CB}" destId="{3C64C2B4-44B0-6945-AF0F-257DD7595526}" srcOrd="3" destOrd="0" presId="urn:microsoft.com/office/officeart/2005/8/layout/cycle4"/>
    <dgm:cxn modelId="{D25E4C8A-0D87-4445-AB7B-DAE2E0DDC575}" type="presParOf" srcId="{3C64C2B4-44B0-6945-AF0F-257DD7595526}" destId="{2E7445B5-DB6C-B143-B287-306817A9BCE2}" srcOrd="0" destOrd="0" presId="urn:microsoft.com/office/officeart/2005/8/layout/cycle4"/>
    <dgm:cxn modelId="{A3FED4D2-304A-3147-B525-6E4E319BA1EE}" type="presParOf" srcId="{3C64C2B4-44B0-6945-AF0F-257DD7595526}" destId="{7915C79C-F21B-104B-964E-D1F1090040C5}" srcOrd="1" destOrd="0" presId="urn:microsoft.com/office/officeart/2005/8/layout/cycle4"/>
    <dgm:cxn modelId="{76179887-5AF6-1046-AD76-973AA7172B7B}" type="presParOf" srcId="{6B4D497F-3BC4-DB4B-AD79-81244E1423CB}" destId="{0E679971-6BB1-9446-9C10-ADF6D56F3202}" srcOrd="4" destOrd="0" presId="urn:microsoft.com/office/officeart/2005/8/layout/cycle4"/>
    <dgm:cxn modelId="{09B0D9DD-7428-324F-8747-ACCEE0E0C8CD}" type="presParOf" srcId="{5CA2F4F5-07B3-9A4D-AC82-45989B0C96AC}" destId="{1EE5CC4E-A0AF-B349-8A72-BC6A1EC45B22}" srcOrd="1" destOrd="0" presId="urn:microsoft.com/office/officeart/2005/8/layout/cycle4"/>
    <dgm:cxn modelId="{9400FE79-0D82-8F41-9DD9-67A531EAD7FA}" type="presParOf" srcId="{1EE5CC4E-A0AF-B349-8A72-BC6A1EC45B22}" destId="{5EEC5679-A700-EE4D-9018-413566669B4E}" srcOrd="0" destOrd="0" presId="urn:microsoft.com/office/officeart/2005/8/layout/cycle4"/>
    <dgm:cxn modelId="{53112021-0E51-EA46-AFB3-17A074A788FB}" type="presParOf" srcId="{1EE5CC4E-A0AF-B349-8A72-BC6A1EC45B22}" destId="{45C52E73-FEE6-F740-A23A-E1AAA9690B55}" srcOrd="1" destOrd="0" presId="urn:microsoft.com/office/officeart/2005/8/layout/cycle4"/>
    <dgm:cxn modelId="{56C96071-5131-4940-8642-BD481A95150C}" type="presParOf" srcId="{1EE5CC4E-A0AF-B349-8A72-BC6A1EC45B22}" destId="{2992C935-6640-B843-BC98-D1BB4C58A5FE}" srcOrd="2" destOrd="0" presId="urn:microsoft.com/office/officeart/2005/8/layout/cycle4"/>
    <dgm:cxn modelId="{C4532EFB-A156-5949-B58B-88A4EE9C9F81}" type="presParOf" srcId="{1EE5CC4E-A0AF-B349-8A72-BC6A1EC45B22}" destId="{FEC2EFED-AC0D-314A-863C-3AC2DDBE623C}" srcOrd="3" destOrd="0" presId="urn:microsoft.com/office/officeart/2005/8/layout/cycle4"/>
    <dgm:cxn modelId="{5BC01440-74E6-604D-8E4A-94B1F80B6F05}" type="presParOf" srcId="{1EE5CC4E-A0AF-B349-8A72-BC6A1EC45B22}" destId="{EC609005-0F0C-CD43-8DA2-3A91C5BD28A1}" srcOrd="4" destOrd="0" presId="urn:microsoft.com/office/officeart/2005/8/layout/cycle4"/>
    <dgm:cxn modelId="{A93591D0-4FBB-A942-8F82-E18996955FD4}" type="presParOf" srcId="{5CA2F4F5-07B3-9A4D-AC82-45989B0C96AC}" destId="{4A562FD8-1D6A-2A45-8630-DD0EE89CF8BD}" srcOrd="2" destOrd="0" presId="urn:microsoft.com/office/officeart/2005/8/layout/cycle4"/>
    <dgm:cxn modelId="{D641A2CB-8C66-8446-B4C2-94F7FC956D29}" type="presParOf" srcId="{5CA2F4F5-07B3-9A4D-AC82-45989B0C96AC}" destId="{F8617464-B0B4-E745-9550-CE478505F9B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671BF3-2E3D-5E42-94F1-5305272BBD03}"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D10F96F5-092F-DF4F-BE4E-09411BCEB327}">
      <dgm:prSet phldrT="[Text]" custT="1"/>
      <dgm:spPr/>
      <dgm:t>
        <a:bodyPr/>
        <a:lstStyle/>
        <a:p>
          <a:r>
            <a:rPr lang="en-US" sz="1800" dirty="0"/>
            <a:t>Flexible – </a:t>
          </a:r>
          <a:br>
            <a:rPr lang="en-US" sz="1800" dirty="0"/>
          </a:br>
          <a:r>
            <a:rPr lang="en-US" sz="1800" dirty="0"/>
            <a:t>Use new or existing staff</a:t>
          </a:r>
        </a:p>
      </dgm:t>
    </dgm:pt>
    <dgm:pt modelId="{CDD0C442-E329-A842-AFA9-6F484327350A}" type="parTrans" cxnId="{95F7E30C-66DF-4041-84C1-D799C4ED75E3}">
      <dgm:prSet/>
      <dgm:spPr/>
      <dgm:t>
        <a:bodyPr/>
        <a:lstStyle/>
        <a:p>
          <a:endParaRPr lang="en-US"/>
        </a:p>
      </dgm:t>
    </dgm:pt>
    <dgm:pt modelId="{90601C54-AAA3-A04A-A4E7-086BB1307A70}" type="sibTrans" cxnId="{95F7E30C-66DF-4041-84C1-D799C4ED75E3}">
      <dgm:prSet/>
      <dgm:spPr/>
      <dgm:t>
        <a:bodyPr/>
        <a:lstStyle/>
        <a:p>
          <a:endParaRPr lang="en-US"/>
        </a:p>
      </dgm:t>
    </dgm:pt>
    <dgm:pt modelId="{893F7770-3BD3-1143-937E-4229C2DAC2C8}">
      <dgm:prSet phldrT="[Text]" custT="1"/>
      <dgm:spPr/>
      <dgm:t>
        <a:bodyPr lIns="457200"/>
        <a:lstStyle/>
        <a:p>
          <a:r>
            <a:rPr lang="en-US" sz="1400" dirty="0"/>
            <a:t>Medical assistant</a:t>
          </a:r>
        </a:p>
      </dgm:t>
    </dgm:pt>
    <dgm:pt modelId="{1FEADECA-ED73-D749-8DE7-DF5501E980C1}" type="parTrans" cxnId="{15A81281-41A4-524F-9F64-9B97C11BBD76}">
      <dgm:prSet/>
      <dgm:spPr/>
      <dgm:t>
        <a:bodyPr/>
        <a:lstStyle/>
        <a:p>
          <a:endParaRPr lang="en-US"/>
        </a:p>
      </dgm:t>
    </dgm:pt>
    <dgm:pt modelId="{CC625C6C-8EC3-DA41-887D-7489D8604018}" type="sibTrans" cxnId="{15A81281-41A4-524F-9F64-9B97C11BBD76}">
      <dgm:prSet/>
      <dgm:spPr/>
      <dgm:t>
        <a:bodyPr/>
        <a:lstStyle/>
        <a:p>
          <a:endParaRPr lang="en-US"/>
        </a:p>
      </dgm:t>
    </dgm:pt>
    <dgm:pt modelId="{A395D895-455F-DF4E-9643-05A7BA46E085}">
      <dgm:prSet phldrT="[Text]" custT="1"/>
      <dgm:spPr>
        <a:solidFill>
          <a:schemeClr val="accent6"/>
        </a:solidFill>
      </dgm:spPr>
      <dgm:t>
        <a:bodyPr/>
        <a:lstStyle/>
        <a:p>
          <a:r>
            <a:rPr lang="en-US" sz="1800" dirty="0"/>
            <a:t>Tailored – Menu of targeted behaviors</a:t>
          </a:r>
        </a:p>
      </dgm:t>
    </dgm:pt>
    <dgm:pt modelId="{E183240A-F1F6-6E4C-89D4-D226E3389A63}" type="parTrans" cxnId="{16671998-1DC4-A943-95B9-DE495259EC72}">
      <dgm:prSet/>
      <dgm:spPr/>
      <dgm:t>
        <a:bodyPr/>
        <a:lstStyle/>
        <a:p>
          <a:endParaRPr lang="en-US"/>
        </a:p>
      </dgm:t>
    </dgm:pt>
    <dgm:pt modelId="{8AA4BFB2-DACF-B54C-B797-C405F75B42F0}" type="sibTrans" cxnId="{16671998-1DC4-A943-95B9-DE495259EC72}">
      <dgm:prSet/>
      <dgm:spPr/>
      <dgm:t>
        <a:bodyPr/>
        <a:lstStyle/>
        <a:p>
          <a:endParaRPr lang="en-US"/>
        </a:p>
      </dgm:t>
    </dgm:pt>
    <dgm:pt modelId="{FCDC9B63-6055-A149-9E7B-2DA18F008524}">
      <dgm:prSet phldrT="[Text]" custT="1"/>
      <dgm:spPr/>
      <dgm:t>
        <a:bodyPr tIns="914400"/>
        <a:lstStyle/>
        <a:p>
          <a:r>
            <a:rPr lang="en-US" sz="2400" dirty="0"/>
            <a:t>Effective –  Training &amp; competency development</a:t>
          </a:r>
        </a:p>
      </dgm:t>
    </dgm:pt>
    <dgm:pt modelId="{F25BFB51-DA87-2042-B33F-24C440D536FF}" type="parTrans" cxnId="{F91EB50F-C781-9442-9E29-E0F39AA8B4F0}">
      <dgm:prSet/>
      <dgm:spPr/>
      <dgm:t>
        <a:bodyPr/>
        <a:lstStyle/>
        <a:p>
          <a:endParaRPr lang="en-US"/>
        </a:p>
      </dgm:t>
    </dgm:pt>
    <dgm:pt modelId="{CFAAA595-3EE3-EC4D-B34B-268E83F4CADC}" type="sibTrans" cxnId="{F91EB50F-C781-9442-9E29-E0F39AA8B4F0}">
      <dgm:prSet/>
      <dgm:spPr/>
      <dgm:t>
        <a:bodyPr/>
        <a:lstStyle/>
        <a:p>
          <a:endParaRPr lang="en-US"/>
        </a:p>
      </dgm:t>
    </dgm:pt>
    <dgm:pt modelId="{6315BDCE-AE2C-CC4A-AB70-825F3ABD8EBD}">
      <dgm:prSet phldrT="[Text]" custT="1"/>
      <dgm:spPr>
        <a:ln>
          <a:noFill/>
        </a:ln>
      </dgm:spPr>
      <dgm:t>
        <a:bodyPr lIns="640080" tIns="0" bIns="548640"/>
        <a:lstStyle/>
        <a:p>
          <a:pPr>
            <a:buFont typeface="Arial" panose="020B0604020202020204" pitchFamily="34" charset="0"/>
            <a:buChar char="•"/>
          </a:pPr>
          <a:r>
            <a:rPr lang="en-US" sz="1800" dirty="0"/>
            <a:t>Motivational Interviewing:</a:t>
          </a:r>
        </a:p>
      </dgm:t>
    </dgm:pt>
    <dgm:pt modelId="{7F50815B-1823-984D-801B-6402853E3956}" type="parTrans" cxnId="{A0E58CE0-1276-E846-B933-3F1AB3A228A1}">
      <dgm:prSet/>
      <dgm:spPr/>
      <dgm:t>
        <a:bodyPr/>
        <a:lstStyle/>
        <a:p>
          <a:endParaRPr lang="en-US"/>
        </a:p>
      </dgm:t>
    </dgm:pt>
    <dgm:pt modelId="{D60ABDB2-BC66-644D-91AA-17853C363777}" type="sibTrans" cxnId="{A0E58CE0-1276-E846-B933-3F1AB3A228A1}">
      <dgm:prSet/>
      <dgm:spPr/>
      <dgm:t>
        <a:bodyPr/>
        <a:lstStyle/>
        <a:p>
          <a:endParaRPr lang="en-US"/>
        </a:p>
      </dgm:t>
    </dgm:pt>
    <dgm:pt modelId="{3A784E8A-9DA3-8347-A39E-88BEE091EE93}">
      <dgm:prSet phldrT="[Text]" custT="1"/>
      <dgm:spPr/>
      <dgm:t>
        <a:bodyPr lIns="0" rIns="91440"/>
        <a:lstStyle/>
        <a:p>
          <a:r>
            <a:rPr lang="en-US" sz="1800" dirty="0"/>
            <a:t>Sustainable –  Reimbursement mechanisms</a:t>
          </a:r>
        </a:p>
      </dgm:t>
    </dgm:pt>
    <dgm:pt modelId="{60CB8D36-7CC3-B549-BD60-9BCBF9736E3B}" type="parTrans" cxnId="{21557197-43E9-C044-B755-5A5B985837B7}">
      <dgm:prSet/>
      <dgm:spPr/>
      <dgm:t>
        <a:bodyPr/>
        <a:lstStyle/>
        <a:p>
          <a:endParaRPr lang="en-US"/>
        </a:p>
      </dgm:t>
    </dgm:pt>
    <dgm:pt modelId="{E84A4AB4-8553-0546-BD34-5BB137C88BD5}" type="sibTrans" cxnId="{21557197-43E9-C044-B755-5A5B985837B7}">
      <dgm:prSet/>
      <dgm:spPr/>
      <dgm:t>
        <a:bodyPr/>
        <a:lstStyle/>
        <a:p>
          <a:endParaRPr lang="en-US"/>
        </a:p>
      </dgm:t>
    </dgm:pt>
    <dgm:pt modelId="{E0C3E616-0923-BF45-B7B4-09866A2F5AAB}">
      <dgm:prSet phldrT="[Text]" custT="1"/>
      <dgm:spPr>
        <a:ln>
          <a:noFill/>
        </a:ln>
      </dgm:spPr>
      <dgm:t>
        <a:bodyPr lIns="457200" tIns="0" rIns="0" bIns="822960"/>
        <a:lstStyle/>
        <a:p>
          <a:r>
            <a:rPr lang="en-US" sz="1400" dirty="0"/>
            <a:t>Annual Wellness Visit</a:t>
          </a:r>
        </a:p>
      </dgm:t>
    </dgm:pt>
    <dgm:pt modelId="{C796F25D-44B5-8545-95EA-1B7AC32293C7}" type="parTrans" cxnId="{F3AF9CE7-593E-024B-8597-26DE4997C603}">
      <dgm:prSet/>
      <dgm:spPr/>
      <dgm:t>
        <a:bodyPr/>
        <a:lstStyle/>
        <a:p>
          <a:endParaRPr lang="en-US"/>
        </a:p>
      </dgm:t>
    </dgm:pt>
    <dgm:pt modelId="{EB511DBA-6C42-BD42-BDB7-D63F21707C49}" type="sibTrans" cxnId="{F3AF9CE7-593E-024B-8597-26DE4997C603}">
      <dgm:prSet/>
      <dgm:spPr/>
      <dgm:t>
        <a:bodyPr/>
        <a:lstStyle/>
        <a:p>
          <a:endParaRPr lang="en-US"/>
        </a:p>
      </dgm:t>
    </dgm:pt>
    <dgm:pt modelId="{020B2174-1137-0A46-9F59-288FD0D0B93A}">
      <dgm:prSet custT="1"/>
      <dgm:spPr/>
      <dgm:t>
        <a:bodyPr lIns="457200"/>
        <a:lstStyle/>
        <a:p>
          <a:r>
            <a:rPr lang="en-US" sz="1400" dirty="0"/>
            <a:t>Health coach</a:t>
          </a:r>
        </a:p>
      </dgm:t>
    </dgm:pt>
    <dgm:pt modelId="{802BB8CD-3BFC-BF42-A9E8-C47B9F82AD7B}" type="parTrans" cxnId="{7339164F-8D6F-A948-BCA2-CC8F9673B11E}">
      <dgm:prSet/>
      <dgm:spPr/>
      <dgm:t>
        <a:bodyPr/>
        <a:lstStyle/>
        <a:p>
          <a:endParaRPr lang="en-US"/>
        </a:p>
      </dgm:t>
    </dgm:pt>
    <dgm:pt modelId="{41FE5959-4DB7-3D4F-B27C-B8774FEE9C5C}" type="sibTrans" cxnId="{7339164F-8D6F-A948-BCA2-CC8F9673B11E}">
      <dgm:prSet/>
      <dgm:spPr/>
      <dgm:t>
        <a:bodyPr/>
        <a:lstStyle/>
        <a:p>
          <a:endParaRPr lang="en-US"/>
        </a:p>
      </dgm:t>
    </dgm:pt>
    <dgm:pt modelId="{8D5ED0B7-9DFB-CC40-816F-27BB8F23BE49}">
      <dgm:prSet custT="1"/>
      <dgm:spPr/>
      <dgm:t>
        <a:bodyPr lIns="457200"/>
        <a:lstStyle/>
        <a:p>
          <a:r>
            <a:rPr lang="en-US" sz="1400" dirty="0"/>
            <a:t>Community health worker</a:t>
          </a:r>
        </a:p>
      </dgm:t>
    </dgm:pt>
    <dgm:pt modelId="{E6F8CCC1-C7B6-E94C-BB28-007EFE006835}" type="parTrans" cxnId="{92EB78DA-4557-304E-8A7A-0A38EE5293ED}">
      <dgm:prSet/>
      <dgm:spPr/>
      <dgm:t>
        <a:bodyPr/>
        <a:lstStyle/>
        <a:p>
          <a:endParaRPr lang="en-US"/>
        </a:p>
      </dgm:t>
    </dgm:pt>
    <dgm:pt modelId="{8F88A9E2-BFCA-EA4C-8BF2-3E56F4B6C017}" type="sibTrans" cxnId="{92EB78DA-4557-304E-8A7A-0A38EE5293ED}">
      <dgm:prSet/>
      <dgm:spPr/>
      <dgm:t>
        <a:bodyPr/>
        <a:lstStyle/>
        <a:p>
          <a:endParaRPr lang="en-US"/>
        </a:p>
      </dgm:t>
    </dgm:pt>
    <dgm:pt modelId="{50A04C53-62A0-7746-BE03-BF7659367049}">
      <dgm:prSet custT="1"/>
      <dgm:spPr/>
      <dgm:t>
        <a:bodyPr lIns="457200"/>
        <a:lstStyle/>
        <a:p>
          <a:r>
            <a:rPr lang="en-US" sz="1400" dirty="0"/>
            <a:t>Diabetes educator</a:t>
          </a:r>
        </a:p>
      </dgm:t>
    </dgm:pt>
    <dgm:pt modelId="{FC6165F8-5E55-C742-BE76-7FA27EC4B3B7}" type="parTrans" cxnId="{2544EA91-C0C4-074B-B160-A234ABFE893D}">
      <dgm:prSet/>
      <dgm:spPr/>
      <dgm:t>
        <a:bodyPr/>
        <a:lstStyle/>
        <a:p>
          <a:endParaRPr lang="en-US"/>
        </a:p>
      </dgm:t>
    </dgm:pt>
    <dgm:pt modelId="{CC9BFC00-3ED1-8F41-9B84-71FAFBAC0767}" type="sibTrans" cxnId="{2544EA91-C0C4-074B-B160-A234ABFE893D}">
      <dgm:prSet/>
      <dgm:spPr/>
      <dgm:t>
        <a:bodyPr/>
        <a:lstStyle/>
        <a:p>
          <a:endParaRPr lang="en-US"/>
        </a:p>
      </dgm:t>
    </dgm:pt>
    <dgm:pt modelId="{E558B0DE-4B61-5248-8512-E403D3A8F22F}">
      <dgm:prSet custT="1"/>
      <dgm:spPr>
        <a:ln>
          <a:solidFill>
            <a:schemeClr val="accent6"/>
          </a:solidFill>
        </a:ln>
      </dgm:spPr>
      <dgm:t>
        <a:bodyPr lIns="914400"/>
        <a:lstStyle/>
        <a:p>
          <a:r>
            <a:rPr lang="en-US" sz="1400" dirty="0"/>
            <a:t>Blood pressure control</a:t>
          </a:r>
        </a:p>
      </dgm:t>
    </dgm:pt>
    <dgm:pt modelId="{0B7650BB-0DDF-A243-8428-1111F66A28C7}" type="parTrans" cxnId="{5FA07ADF-56D1-B34B-AC7B-41C9BAF6F266}">
      <dgm:prSet/>
      <dgm:spPr/>
      <dgm:t>
        <a:bodyPr/>
        <a:lstStyle/>
        <a:p>
          <a:endParaRPr lang="en-US"/>
        </a:p>
      </dgm:t>
    </dgm:pt>
    <dgm:pt modelId="{0C75674A-B6F1-4E46-BFCA-8D8E562907CD}" type="sibTrans" cxnId="{5FA07ADF-56D1-B34B-AC7B-41C9BAF6F266}">
      <dgm:prSet/>
      <dgm:spPr/>
      <dgm:t>
        <a:bodyPr/>
        <a:lstStyle/>
        <a:p>
          <a:endParaRPr lang="en-US"/>
        </a:p>
      </dgm:t>
    </dgm:pt>
    <dgm:pt modelId="{68DD4C8D-A7BF-D945-BA26-8FBCD8DE28A4}">
      <dgm:prSet custT="1"/>
      <dgm:spPr>
        <a:ln>
          <a:solidFill>
            <a:schemeClr val="accent6"/>
          </a:solidFill>
        </a:ln>
      </dgm:spPr>
      <dgm:t>
        <a:bodyPr lIns="914400"/>
        <a:lstStyle/>
        <a:p>
          <a:r>
            <a:rPr lang="en-US" sz="1400" dirty="0"/>
            <a:t>Cholesterol control</a:t>
          </a:r>
        </a:p>
      </dgm:t>
    </dgm:pt>
    <dgm:pt modelId="{0420CC72-C7EB-2D4D-9E2D-0ACEB0EA809A}" type="parTrans" cxnId="{AD95159A-F6A1-EA4A-B6DF-CDAB528FF629}">
      <dgm:prSet/>
      <dgm:spPr/>
      <dgm:t>
        <a:bodyPr/>
        <a:lstStyle/>
        <a:p>
          <a:endParaRPr lang="en-US"/>
        </a:p>
      </dgm:t>
    </dgm:pt>
    <dgm:pt modelId="{57A4B36E-2AD1-8B44-9920-3A8A814F3E53}" type="sibTrans" cxnId="{AD95159A-F6A1-EA4A-B6DF-CDAB528FF629}">
      <dgm:prSet/>
      <dgm:spPr/>
      <dgm:t>
        <a:bodyPr/>
        <a:lstStyle/>
        <a:p>
          <a:endParaRPr lang="en-US"/>
        </a:p>
      </dgm:t>
    </dgm:pt>
    <dgm:pt modelId="{A7C95406-6542-BC46-8E67-D571F316E1A5}">
      <dgm:prSet custT="1"/>
      <dgm:spPr>
        <a:ln>
          <a:solidFill>
            <a:schemeClr val="accent6"/>
          </a:solidFill>
        </a:ln>
      </dgm:spPr>
      <dgm:t>
        <a:bodyPr lIns="914400"/>
        <a:lstStyle/>
        <a:p>
          <a:r>
            <a:rPr lang="en-US" sz="1400" dirty="0"/>
            <a:t>Diabetes control</a:t>
          </a:r>
        </a:p>
      </dgm:t>
    </dgm:pt>
    <dgm:pt modelId="{934C2747-51E2-9D44-AC42-302826F46738}" type="parTrans" cxnId="{2944798A-A2E3-1046-9B05-1248DDDE65DC}">
      <dgm:prSet/>
      <dgm:spPr/>
      <dgm:t>
        <a:bodyPr/>
        <a:lstStyle/>
        <a:p>
          <a:endParaRPr lang="en-US"/>
        </a:p>
      </dgm:t>
    </dgm:pt>
    <dgm:pt modelId="{7DE8FB5C-77FC-1C43-97E5-A0EB5273739F}" type="sibTrans" cxnId="{2944798A-A2E3-1046-9B05-1248DDDE65DC}">
      <dgm:prSet/>
      <dgm:spPr/>
      <dgm:t>
        <a:bodyPr/>
        <a:lstStyle/>
        <a:p>
          <a:endParaRPr lang="en-US"/>
        </a:p>
      </dgm:t>
    </dgm:pt>
    <dgm:pt modelId="{70594795-8CEA-C948-8743-4A4B98B02A00}">
      <dgm:prSet custT="1"/>
      <dgm:spPr>
        <a:ln>
          <a:solidFill>
            <a:schemeClr val="accent6"/>
          </a:solidFill>
        </a:ln>
      </dgm:spPr>
      <dgm:t>
        <a:bodyPr lIns="914400"/>
        <a:lstStyle/>
        <a:p>
          <a:r>
            <a:rPr lang="en-US" sz="1400" dirty="0"/>
            <a:t>Obesity </a:t>
          </a:r>
        </a:p>
      </dgm:t>
    </dgm:pt>
    <dgm:pt modelId="{2F2A706D-F29A-8342-A349-23C503EC20B9}" type="parTrans" cxnId="{DB61CEA0-D32E-0A4C-8B64-702339A27954}">
      <dgm:prSet/>
      <dgm:spPr/>
      <dgm:t>
        <a:bodyPr/>
        <a:lstStyle/>
        <a:p>
          <a:endParaRPr lang="en-US"/>
        </a:p>
      </dgm:t>
    </dgm:pt>
    <dgm:pt modelId="{6479955C-8E3B-D648-9C37-EBAED80E791F}" type="sibTrans" cxnId="{DB61CEA0-D32E-0A4C-8B64-702339A27954}">
      <dgm:prSet/>
      <dgm:spPr/>
      <dgm:t>
        <a:bodyPr/>
        <a:lstStyle/>
        <a:p>
          <a:endParaRPr lang="en-US"/>
        </a:p>
      </dgm:t>
    </dgm:pt>
    <dgm:pt modelId="{2BABA787-02CC-4141-807A-E0B309AA537A}">
      <dgm:prSet custT="1"/>
      <dgm:spPr>
        <a:ln>
          <a:noFill/>
        </a:ln>
      </dgm:spPr>
      <dgm:t>
        <a:bodyPr lIns="457200" tIns="0" rIns="0" bIns="822960"/>
        <a:lstStyle/>
        <a:p>
          <a:r>
            <a:rPr lang="en-US" sz="1400" dirty="0"/>
            <a:t>Depression screening</a:t>
          </a:r>
        </a:p>
      </dgm:t>
    </dgm:pt>
    <dgm:pt modelId="{7CA964FA-7077-4341-B634-4A535FE88216}" type="parTrans" cxnId="{897B5DEB-9F4A-0145-9834-135313D8EFC8}">
      <dgm:prSet/>
      <dgm:spPr/>
      <dgm:t>
        <a:bodyPr/>
        <a:lstStyle/>
        <a:p>
          <a:endParaRPr lang="en-US"/>
        </a:p>
      </dgm:t>
    </dgm:pt>
    <dgm:pt modelId="{02D59E93-4EC2-7944-A697-095F8509BDFA}" type="sibTrans" cxnId="{897B5DEB-9F4A-0145-9834-135313D8EFC8}">
      <dgm:prSet/>
      <dgm:spPr/>
      <dgm:t>
        <a:bodyPr/>
        <a:lstStyle/>
        <a:p>
          <a:endParaRPr lang="en-US"/>
        </a:p>
      </dgm:t>
    </dgm:pt>
    <dgm:pt modelId="{6AD14B8E-F349-2B40-8922-605D9DB46580}">
      <dgm:prSet custT="1"/>
      <dgm:spPr>
        <a:ln>
          <a:noFill/>
        </a:ln>
      </dgm:spPr>
      <dgm:t>
        <a:bodyPr lIns="457200" tIns="0" rIns="0" bIns="822960"/>
        <a:lstStyle/>
        <a:p>
          <a:r>
            <a:rPr lang="en-US" sz="1400" dirty="0"/>
            <a:t>Cardiovascular risk counseling</a:t>
          </a:r>
        </a:p>
      </dgm:t>
    </dgm:pt>
    <dgm:pt modelId="{9D78C312-3948-0C46-B27E-DCFC0B9B837C}" type="parTrans" cxnId="{C7761A9B-7124-6C41-BA53-65C5C69B2F64}">
      <dgm:prSet/>
      <dgm:spPr/>
      <dgm:t>
        <a:bodyPr/>
        <a:lstStyle/>
        <a:p>
          <a:endParaRPr lang="en-US"/>
        </a:p>
      </dgm:t>
    </dgm:pt>
    <dgm:pt modelId="{1FA2D212-89DF-AF40-8365-43E2E00EDFAC}" type="sibTrans" cxnId="{C7761A9B-7124-6C41-BA53-65C5C69B2F64}">
      <dgm:prSet/>
      <dgm:spPr/>
      <dgm:t>
        <a:bodyPr/>
        <a:lstStyle/>
        <a:p>
          <a:endParaRPr lang="en-US"/>
        </a:p>
      </dgm:t>
    </dgm:pt>
    <dgm:pt modelId="{3510E330-7513-AD41-80FA-B711CC96349A}">
      <dgm:prSet custT="1"/>
      <dgm:spPr>
        <a:ln>
          <a:noFill/>
        </a:ln>
      </dgm:spPr>
      <dgm:t>
        <a:bodyPr lIns="457200" tIns="0" rIns="0" bIns="822960"/>
        <a:lstStyle/>
        <a:p>
          <a:r>
            <a:rPr lang="en-US" sz="1400" dirty="0"/>
            <a:t>Obesity counseling</a:t>
          </a:r>
        </a:p>
      </dgm:t>
    </dgm:pt>
    <dgm:pt modelId="{ABD1C600-13D1-8847-AE97-E51A20E67F58}" type="parTrans" cxnId="{3D94A8E5-A1AF-EB4F-AF1A-199F23DBB03A}">
      <dgm:prSet/>
      <dgm:spPr/>
      <dgm:t>
        <a:bodyPr/>
        <a:lstStyle/>
        <a:p>
          <a:endParaRPr lang="en-US"/>
        </a:p>
      </dgm:t>
    </dgm:pt>
    <dgm:pt modelId="{9041640E-4515-5942-9915-3BB449BB42DA}" type="sibTrans" cxnId="{3D94A8E5-A1AF-EB4F-AF1A-199F23DBB03A}">
      <dgm:prSet/>
      <dgm:spPr/>
      <dgm:t>
        <a:bodyPr/>
        <a:lstStyle/>
        <a:p>
          <a:endParaRPr lang="en-US"/>
        </a:p>
      </dgm:t>
    </dgm:pt>
    <dgm:pt modelId="{39E9B2E8-FE9E-6A49-82AD-A643B444A9D0}">
      <dgm:prSet custT="1"/>
      <dgm:spPr>
        <a:ln>
          <a:noFill/>
        </a:ln>
      </dgm:spPr>
      <dgm:t>
        <a:bodyPr lIns="457200" tIns="0" rIns="0" bIns="822960"/>
        <a:lstStyle/>
        <a:p>
          <a:r>
            <a:rPr lang="en-US" sz="1400" dirty="0"/>
            <a:t>Tobacco cessation</a:t>
          </a:r>
        </a:p>
      </dgm:t>
    </dgm:pt>
    <dgm:pt modelId="{C54AC938-48DE-3843-8173-57E5F86E457B}" type="parTrans" cxnId="{FD07F96C-624D-594E-9084-7A6EA531494D}">
      <dgm:prSet/>
      <dgm:spPr/>
      <dgm:t>
        <a:bodyPr/>
        <a:lstStyle/>
        <a:p>
          <a:endParaRPr lang="en-US"/>
        </a:p>
      </dgm:t>
    </dgm:pt>
    <dgm:pt modelId="{A351738C-56A8-A543-BEFE-257BCE65906E}" type="sibTrans" cxnId="{FD07F96C-624D-594E-9084-7A6EA531494D}">
      <dgm:prSet/>
      <dgm:spPr/>
      <dgm:t>
        <a:bodyPr/>
        <a:lstStyle/>
        <a:p>
          <a:endParaRPr lang="en-US"/>
        </a:p>
      </dgm:t>
    </dgm:pt>
    <dgm:pt modelId="{BFD71EE4-2803-E346-9505-E847A2540611}">
      <dgm:prSet custT="1"/>
      <dgm:spPr>
        <a:ln>
          <a:noFill/>
        </a:ln>
      </dgm:spPr>
      <dgm:t>
        <a:bodyPr lIns="457200" tIns="0" rIns="0" bIns="822960"/>
        <a:lstStyle/>
        <a:p>
          <a:r>
            <a:rPr lang="en-US" sz="1400" dirty="0"/>
            <a:t>Diabetes self-management</a:t>
          </a:r>
        </a:p>
      </dgm:t>
    </dgm:pt>
    <dgm:pt modelId="{0842A7F4-29E6-1641-9335-D1537D7556B0}" type="parTrans" cxnId="{14294F34-F19D-954E-8B95-FAC5BFEE27B4}">
      <dgm:prSet/>
      <dgm:spPr/>
      <dgm:t>
        <a:bodyPr/>
        <a:lstStyle/>
        <a:p>
          <a:endParaRPr lang="en-US"/>
        </a:p>
      </dgm:t>
    </dgm:pt>
    <dgm:pt modelId="{AE19C852-5151-774E-B181-9223AFDCC042}" type="sibTrans" cxnId="{14294F34-F19D-954E-8B95-FAC5BFEE27B4}">
      <dgm:prSet/>
      <dgm:spPr/>
      <dgm:t>
        <a:bodyPr/>
        <a:lstStyle/>
        <a:p>
          <a:endParaRPr lang="en-US"/>
        </a:p>
      </dgm:t>
    </dgm:pt>
    <dgm:pt modelId="{23DE9838-BBA7-B244-9DD1-F62AC5AA5C45}">
      <dgm:prSet phldrT="[Text]" custT="1"/>
      <dgm:spPr>
        <a:ln>
          <a:noFill/>
        </a:ln>
      </dgm:spPr>
      <dgm:t>
        <a:bodyPr lIns="640080" tIns="0" bIns="548640"/>
        <a:lstStyle/>
        <a:p>
          <a:pPr>
            <a:buFont typeface="Arial" panose="020B0604020202020204" pitchFamily="34" charset="0"/>
            <a:buChar char="•"/>
          </a:pPr>
          <a:endParaRPr lang="en-US" sz="1800" dirty="0"/>
        </a:p>
      </dgm:t>
    </dgm:pt>
    <dgm:pt modelId="{36A2BDFC-6E2C-5343-AF69-802E44E270EB}" type="parTrans" cxnId="{E671DE9D-AFD6-2445-886A-8262A2D48B23}">
      <dgm:prSet/>
      <dgm:spPr/>
      <dgm:t>
        <a:bodyPr/>
        <a:lstStyle/>
        <a:p>
          <a:endParaRPr lang="en-US"/>
        </a:p>
      </dgm:t>
    </dgm:pt>
    <dgm:pt modelId="{203FDCA9-24ED-0A4D-A06A-DBEBE598CD56}" type="sibTrans" cxnId="{E671DE9D-AFD6-2445-886A-8262A2D48B23}">
      <dgm:prSet/>
      <dgm:spPr/>
      <dgm:t>
        <a:bodyPr/>
        <a:lstStyle/>
        <a:p>
          <a:endParaRPr lang="en-US"/>
        </a:p>
      </dgm:t>
    </dgm:pt>
    <dgm:pt modelId="{7EE31E57-183D-DE49-B817-96A1CF6EAAFA}">
      <dgm:prSet phldrT="[Text]" custT="1"/>
      <dgm:spPr>
        <a:ln>
          <a:solidFill>
            <a:schemeClr val="accent6"/>
          </a:solidFill>
        </a:ln>
      </dgm:spPr>
      <dgm:t>
        <a:bodyPr lIns="914400"/>
        <a:lstStyle/>
        <a:p>
          <a:r>
            <a:rPr lang="en-US" sz="1400" dirty="0"/>
            <a:t>Tobacco cessation</a:t>
          </a:r>
          <a:endParaRPr lang="en-US" sz="1400" b="1" dirty="0"/>
        </a:p>
      </dgm:t>
    </dgm:pt>
    <dgm:pt modelId="{9EB94051-152E-A448-8AF9-40D0A031BDDC}" type="parTrans" cxnId="{EA779720-5CE0-3A48-A579-A1DD6396C866}">
      <dgm:prSet/>
      <dgm:spPr/>
      <dgm:t>
        <a:bodyPr/>
        <a:lstStyle/>
        <a:p>
          <a:endParaRPr lang="en-US"/>
        </a:p>
      </dgm:t>
    </dgm:pt>
    <dgm:pt modelId="{9B219503-8BE3-5A44-B0CE-480043D2DA73}" type="sibTrans" cxnId="{EA779720-5CE0-3A48-A579-A1DD6396C866}">
      <dgm:prSet/>
      <dgm:spPr/>
      <dgm:t>
        <a:bodyPr/>
        <a:lstStyle/>
        <a:p>
          <a:endParaRPr lang="en-US"/>
        </a:p>
      </dgm:t>
    </dgm:pt>
    <dgm:pt modelId="{4E013930-E8A4-D04C-B2DC-FF3EF94A3FD2}">
      <dgm:prSet custT="1"/>
      <dgm:spPr>
        <a:ln>
          <a:noFill/>
        </a:ln>
      </dgm:spPr>
      <dgm:t>
        <a:bodyPr lIns="457200" tIns="0" rIns="0" bIns="822960"/>
        <a:lstStyle/>
        <a:p>
          <a:r>
            <a:rPr lang="en-US" sz="1400" dirty="0"/>
            <a:t>Chronic care management</a:t>
          </a:r>
        </a:p>
      </dgm:t>
    </dgm:pt>
    <dgm:pt modelId="{7102DFD5-8641-3B4E-8BE1-E77D199BC740}" type="sibTrans" cxnId="{FF1BFEA6-BCD1-D94D-897F-8688BF9329A6}">
      <dgm:prSet/>
      <dgm:spPr/>
      <dgm:t>
        <a:bodyPr/>
        <a:lstStyle/>
        <a:p>
          <a:endParaRPr lang="en-US"/>
        </a:p>
      </dgm:t>
    </dgm:pt>
    <dgm:pt modelId="{CBEFDD15-64D7-A84C-8DA7-44DDCAAB5F22}" type="parTrans" cxnId="{FF1BFEA6-BCD1-D94D-897F-8688BF9329A6}">
      <dgm:prSet/>
      <dgm:spPr/>
      <dgm:t>
        <a:bodyPr/>
        <a:lstStyle/>
        <a:p>
          <a:endParaRPr lang="en-US"/>
        </a:p>
      </dgm:t>
    </dgm:pt>
    <dgm:pt modelId="{3DB58F48-E0CC-BF42-B11F-9BF81365CFAF}">
      <dgm:prSet custT="1"/>
      <dgm:spPr/>
      <dgm:t>
        <a:bodyPr/>
        <a:lstStyle/>
        <a:p>
          <a:pPr>
            <a:buFont typeface="Courier New" panose="02070309020205020404" pitchFamily="49" charset="0"/>
            <a:buChar char="o"/>
          </a:pPr>
          <a:r>
            <a:rPr lang="en-US" sz="1600" dirty="0"/>
            <a:t>Engaging patients</a:t>
          </a:r>
        </a:p>
      </dgm:t>
    </dgm:pt>
    <dgm:pt modelId="{19751443-6EDE-5D43-A4AC-E95A758143DF}" type="parTrans" cxnId="{96B20C51-07AF-7140-B618-E6BC66848AA2}">
      <dgm:prSet/>
      <dgm:spPr/>
      <dgm:t>
        <a:bodyPr/>
        <a:lstStyle/>
        <a:p>
          <a:endParaRPr lang="en-US"/>
        </a:p>
      </dgm:t>
    </dgm:pt>
    <dgm:pt modelId="{D5B32562-A2CB-494D-A2AD-BFB0F879C8EC}" type="sibTrans" cxnId="{96B20C51-07AF-7140-B618-E6BC66848AA2}">
      <dgm:prSet/>
      <dgm:spPr/>
      <dgm:t>
        <a:bodyPr/>
        <a:lstStyle/>
        <a:p>
          <a:endParaRPr lang="en-US"/>
        </a:p>
      </dgm:t>
    </dgm:pt>
    <dgm:pt modelId="{9A133BD0-7017-B245-93AA-EBC793DEE8CE}">
      <dgm:prSet custT="1"/>
      <dgm:spPr/>
      <dgm:t>
        <a:bodyPr/>
        <a:lstStyle/>
        <a:p>
          <a:pPr>
            <a:buFont typeface="Courier New" panose="02070309020205020404" pitchFamily="49" charset="0"/>
            <a:buChar char="o"/>
          </a:pPr>
          <a:r>
            <a:rPr lang="en-US" sz="1600" dirty="0"/>
            <a:t>Focusing on priority areas</a:t>
          </a:r>
        </a:p>
      </dgm:t>
    </dgm:pt>
    <dgm:pt modelId="{1DF36761-7AED-9B48-8AD3-F8C4C27FBBF2}" type="parTrans" cxnId="{F7B885F5-56B6-6148-BEB9-E6C3FCD4E820}">
      <dgm:prSet/>
      <dgm:spPr/>
      <dgm:t>
        <a:bodyPr/>
        <a:lstStyle/>
        <a:p>
          <a:endParaRPr lang="en-US"/>
        </a:p>
      </dgm:t>
    </dgm:pt>
    <dgm:pt modelId="{2A951936-D637-5647-B6AF-704B8A9C227F}" type="sibTrans" cxnId="{F7B885F5-56B6-6148-BEB9-E6C3FCD4E820}">
      <dgm:prSet/>
      <dgm:spPr/>
      <dgm:t>
        <a:bodyPr/>
        <a:lstStyle/>
        <a:p>
          <a:endParaRPr lang="en-US"/>
        </a:p>
      </dgm:t>
    </dgm:pt>
    <dgm:pt modelId="{71894EA7-7464-0245-BAA8-46B39945F5EF}">
      <dgm:prSet custT="1"/>
      <dgm:spPr/>
      <dgm:t>
        <a:bodyPr/>
        <a:lstStyle/>
        <a:p>
          <a:pPr>
            <a:buFont typeface="Courier New" panose="02070309020205020404" pitchFamily="49" charset="0"/>
            <a:buChar char="o"/>
          </a:pPr>
          <a:r>
            <a:rPr lang="en-US" sz="1600" dirty="0"/>
            <a:t>Evoking motivation to change </a:t>
          </a:r>
        </a:p>
      </dgm:t>
    </dgm:pt>
    <dgm:pt modelId="{9A6C09BA-1571-C443-B97E-924C55996ACE}" type="parTrans" cxnId="{AA45F9FB-D15F-A84A-9F5B-A55C6B25283E}">
      <dgm:prSet/>
      <dgm:spPr/>
      <dgm:t>
        <a:bodyPr/>
        <a:lstStyle/>
        <a:p>
          <a:endParaRPr lang="en-US"/>
        </a:p>
      </dgm:t>
    </dgm:pt>
    <dgm:pt modelId="{65F87A3A-4CF2-2D4E-9FAA-65A9E30C78FD}" type="sibTrans" cxnId="{AA45F9FB-D15F-A84A-9F5B-A55C6B25283E}">
      <dgm:prSet/>
      <dgm:spPr/>
      <dgm:t>
        <a:bodyPr/>
        <a:lstStyle/>
        <a:p>
          <a:endParaRPr lang="en-US"/>
        </a:p>
      </dgm:t>
    </dgm:pt>
    <dgm:pt modelId="{DED51BD5-C4FD-E040-A7D8-F993DC704897}">
      <dgm:prSet custT="1"/>
      <dgm:spPr/>
      <dgm:t>
        <a:bodyPr/>
        <a:lstStyle/>
        <a:p>
          <a:pPr>
            <a:buFont typeface="Courier New" panose="02070309020205020404" pitchFamily="49" charset="0"/>
            <a:buChar char="o"/>
          </a:pPr>
          <a:r>
            <a:rPr lang="en-US" sz="1600" dirty="0"/>
            <a:t>Planning and goal-setting</a:t>
          </a:r>
        </a:p>
      </dgm:t>
    </dgm:pt>
    <dgm:pt modelId="{92BBD8FB-771D-A248-ADB1-144E0486172A}" type="parTrans" cxnId="{E22854B0-5008-8C4D-841D-4A42AF9B7682}">
      <dgm:prSet/>
      <dgm:spPr/>
      <dgm:t>
        <a:bodyPr/>
        <a:lstStyle/>
        <a:p>
          <a:endParaRPr lang="en-US"/>
        </a:p>
      </dgm:t>
    </dgm:pt>
    <dgm:pt modelId="{5E0A2A67-234C-F74B-B118-34A5442AD27C}" type="sibTrans" cxnId="{E22854B0-5008-8C4D-841D-4A42AF9B7682}">
      <dgm:prSet/>
      <dgm:spPr/>
      <dgm:t>
        <a:bodyPr/>
        <a:lstStyle/>
        <a:p>
          <a:endParaRPr lang="en-US"/>
        </a:p>
      </dgm:t>
    </dgm:pt>
    <dgm:pt modelId="{AC8970D6-74CB-E648-A510-349A54F358B4}">
      <dgm:prSet custT="1"/>
      <dgm:spPr/>
      <dgm:t>
        <a:bodyPr/>
        <a:lstStyle/>
        <a:p>
          <a:pPr>
            <a:buFont typeface="Arial" panose="020B0604020202020204" pitchFamily="34" charset="0"/>
            <a:buChar char="•"/>
          </a:pPr>
          <a:endParaRPr lang="en-US" sz="1800" dirty="0"/>
        </a:p>
      </dgm:t>
    </dgm:pt>
    <dgm:pt modelId="{F0196862-D148-0140-A0B7-E69F69DBDF5E}" type="parTrans" cxnId="{87B709DF-B55F-2845-AB93-7608E787298F}">
      <dgm:prSet/>
      <dgm:spPr/>
      <dgm:t>
        <a:bodyPr/>
        <a:lstStyle/>
        <a:p>
          <a:endParaRPr lang="en-US"/>
        </a:p>
      </dgm:t>
    </dgm:pt>
    <dgm:pt modelId="{B2B5679B-559F-6340-A9CD-E3B9EA9DAB71}" type="sibTrans" cxnId="{87B709DF-B55F-2845-AB93-7608E787298F}">
      <dgm:prSet/>
      <dgm:spPr/>
      <dgm:t>
        <a:bodyPr/>
        <a:lstStyle/>
        <a:p>
          <a:endParaRPr lang="en-US"/>
        </a:p>
      </dgm:t>
    </dgm:pt>
    <dgm:pt modelId="{5CA2F4F5-07B3-9A4D-AC82-45989B0C96AC}" type="pres">
      <dgm:prSet presAssocID="{C7671BF3-2E3D-5E42-94F1-5305272BBD03}" presName="cycleMatrixDiagram" presStyleCnt="0">
        <dgm:presLayoutVars>
          <dgm:chMax val="1"/>
          <dgm:dir/>
          <dgm:animLvl val="lvl"/>
          <dgm:resizeHandles val="exact"/>
        </dgm:presLayoutVars>
      </dgm:prSet>
      <dgm:spPr/>
    </dgm:pt>
    <dgm:pt modelId="{6B4D497F-3BC4-DB4B-AD79-81244E1423CB}" type="pres">
      <dgm:prSet presAssocID="{C7671BF3-2E3D-5E42-94F1-5305272BBD03}" presName="children" presStyleCnt="0"/>
      <dgm:spPr/>
    </dgm:pt>
    <dgm:pt modelId="{EDF05490-379A-AD4D-AD1D-6A6E7E8655DC}" type="pres">
      <dgm:prSet presAssocID="{C7671BF3-2E3D-5E42-94F1-5305272BBD03}" presName="child1group" presStyleCnt="0"/>
      <dgm:spPr/>
    </dgm:pt>
    <dgm:pt modelId="{ECC98783-D941-C740-BBB7-884AB9E597C6}" type="pres">
      <dgm:prSet presAssocID="{C7671BF3-2E3D-5E42-94F1-5305272BBD03}" presName="child1" presStyleLbl="bgAcc1" presStyleIdx="0" presStyleCnt="4" custScaleX="126532" custLinFactNeighborX="-23196" custLinFactNeighborY="30307"/>
      <dgm:spPr/>
    </dgm:pt>
    <dgm:pt modelId="{AA556D3E-84A2-A44C-BF7B-363C99F0A1C7}" type="pres">
      <dgm:prSet presAssocID="{C7671BF3-2E3D-5E42-94F1-5305272BBD03}" presName="child1Text" presStyleLbl="bgAcc1" presStyleIdx="0" presStyleCnt="4">
        <dgm:presLayoutVars>
          <dgm:bulletEnabled val="1"/>
        </dgm:presLayoutVars>
      </dgm:prSet>
      <dgm:spPr/>
    </dgm:pt>
    <dgm:pt modelId="{B0CAB22E-2A71-C44A-B32F-135F9EAD216C}" type="pres">
      <dgm:prSet presAssocID="{C7671BF3-2E3D-5E42-94F1-5305272BBD03}" presName="child2group" presStyleCnt="0"/>
      <dgm:spPr/>
    </dgm:pt>
    <dgm:pt modelId="{B5629767-B045-F144-8371-74D476322B8E}" type="pres">
      <dgm:prSet presAssocID="{C7671BF3-2E3D-5E42-94F1-5305272BBD03}" presName="child2" presStyleLbl="bgAcc1" presStyleIdx="1" presStyleCnt="4" custScaleX="201215" custLinFactNeighborX="21406" custLinFactNeighborY="30307"/>
      <dgm:spPr/>
    </dgm:pt>
    <dgm:pt modelId="{2AF8E4EA-FE4D-5846-8AF2-08EECE2CD79A}" type="pres">
      <dgm:prSet presAssocID="{C7671BF3-2E3D-5E42-94F1-5305272BBD03}" presName="child2Text" presStyleLbl="bgAcc1" presStyleIdx="1" presStyleCnt="4">
        <dgm:presLayoutVars>
          <dgm:bulletEnabled val="1"/>
        </dgm:presLayoutVars>
      </dgm:prSet>
      <dgm:spPr/>
    </dgm:pt>
    <dgm:pt modelId="{266F2F77-215C-4E4C-911D-B5347C5BAF11}" type="pres">
      <dgm:prSet presAssocID="{C7671BF3-2E3D-5E42-94F1-5305272BBD03}" presName="child3group" presStyleCnt="0"/>
      <dgm:spPr/>
    </dgm:pt>
    <dgm:pt modelId="{45A07A94-6685-844B-AAAE-C76586B58CCE}" type="pres">
      <dgm:prSet presAssocID="{C7671BF3-2E3D-5E42-94F1-5305272BBD03}" presName="child3" presStyleLbl="bgAcc1" presStyleIdx="2" presStyleCnt="4" custScaleX="175712" custScaleY="46586" custLinFactNeighborX="48787" custLinFactNeighborY="-61995"/>
      <dgm:spPr/>
    </dgm:pt>
    <dgm:pt modelId="{8E7411AE-0FD6-7F4C-A52A-2BDE25296F4B}" type="pres">
      <dgm:prSet presAssocID="{C7671BF3-2E3D-5E42-94F1-5305272BBD03}" presName="child3Text" presStyleLbl="bgAcc1" presStyleIdx="2" presStyleCnt="4">
        <dgm:presLayoutVars>
          <dgm:bulletEnabled val="1"/>
        </dgm:presLayoutVars>
      </dgm:prSet>
      <dgm:spPr/>
    </dgm:pt>
    <dgm:pt modelId="{3C64C2B4-44B0-6945-AF0F-257DD7595526}" type="pres">
      <dgm:prSet presAssocID="{C7671BF3-2E3D-5E42-94F1-5305272BBD03}" presName="child4group" presStyleCnt="0"/>
      <dgm:spPr/>
    </dgm:pt>
    <dgm:pt modelId="{2E7445B5-DB6C-B143-B287-306817A9BCE2}" type="pres">
      <dgm:prSet presAssocID="{C7671BF3-2E3D-5E42-94F1-5305272BBD03}" presName="child4" presStyleLbl="bgAcc1" presStyleIdx="3" presStyleCnt="4" custScaleX="152521" custScaleY="149432" custLinFactNeighborX="-23363" custLinFactNeighborY="-23158"/>
      <dgm:spPr/>
    </dgm:pt>
    <dgm:pt modelId="{7915C79C-F21B-104B-964E-D1F1090040C5}" type="pres">
      <dgm:prSet presAssocID="{C7671BF3-2E3D-5E42-94F1-5305272BBD03}" presName="child4Text" presStyleLbl="bgAcc1" presStyleIdx="3" presStyleCnt="4">
        <dgm:presLayoutVars>
          <dgm:bulletEnabled val="1"/>
        </dgm:presLayoutVars>
      </dgm:prSet>
      <dgm:spPr/>
    </dgm:pt>
    <dgm:pt modelId="{0E679971-6BB1-9446-9C10-ADF6D56F3202}" type="pres">
      <dgm:prSet presAssocID="{C7671BF3-2E3D-5E42-94F1-5305272BBD03}" presName="childPlaceholder" presStyleCnt="0"/>
      <dgm:spPr/>
    </dgm:pt>
    <dgm:pt modelId="{1EE5CC4E-A0AF-B349-8A72-BC6A1EC45B22}" type="pres">
      <dgm:prSet presAssocID="{C7671BF3-2E3D-5E42-94F1-5305272BBD03}" presName="circle" presStyleCnt="0"/>
      <dgm:spPr/>
    </dgm:pt>
    <dgm:pt modelId="{5EEC5679-A700-EE4D-9018-413566669B4E}" type="pres">
      <dgm:prSet presAssocID="{C7671BF3-2E3D-5E42-94F1-5305272BBD03}" presName="quadrant1" presStyleLbl="node1" presStyleIdx="0" presStyleCnt="4" custLinFactNeighborX="-14949" custLinFactNeighborY="-846">
        <dgm:presLayoutVars>
          <dgm:chMax val="1"/>
          <dgm:bulletEnabled val="1"/>
        </dgm:presLayoutVars>
      </dgm:prSet>
      <dgm:spPr/>
    </dgm:pt>
    <dgm:pt modelId="{45C52E73-FEE6-F740-A23A-E1AAA9690B55}" type="pres">
      <dgm:prSet presAssocID="{C7671BF3-2E3D-5E42-94F1-5305272BBD03}" presName="quadrant2" presStyleLbl="node1" presStyleIdx="1" presStyleCnt="4">
        <dgm:presLayoutVars>
          <dgm:chMax val="1"/>
          <dgm:bulletEnabled val="1"/>
        </dgm:presLayoutVars>
      </dgm:prSet>
      <dgm:spPr/>
    </dgm:pt>
    <dgm:pt modelId="{2992C935-6640-B843-BC98-D1BB4C58A5FE}" type="pres">
      <dgm:prSet presAssocID="{C7671BF3-2E3D-5E42-94F1-5305272BBD03}" presName="quadrant3" presStyleLbl="node1" presStyleIdx="2" presStyleCnt="4" custScaleX="130171" custScaleY="134502" custLinFactNeighborX="7294" custLinFactNeighborY="1011">
        <dgm:presLayoutVars>
          <dgm:chMax val="1"/>
          <dgm:bulletEnabled val="1"/>
        </dgm:presLayoutVars>
      </dgm:prSet>
      <dgm:spPr/>
    </dgm:pt>
    <dgm:pt modelId="{FEC2EFED-AC0D-314A-863C-3AC2DDBE623C}" type="pres">
      <dgm:prSet presAssocID="{C7671BF3-2E3D-5E42-94F1-5305272BBD03}" presName="quadrant4" presStyleLbl="node1" presStyleIdx="3" presStyleCnt="4" custLinFactNeighborX="-11326" custLinFactNeighborY="196">
        <dgm:presLayoutVars>
          <dgm:chMax val="1"/>
          <dgm:bulletEnabled val="1"/>
        </dgm:presLayoutVars>
      </dgm:prSet>
      <dgm:spPr/>
    </dgm:pt>
    <dgm:pt modelId="{EC609005-0F0C-CD43-8DA2-3A91C5BD28A1}" type="pres">
      <dgm:prSet presAssocID="{C7671BF3-2E3D-5E42-94F1-5305272BBD03}" presName="quadrantPlaceholder" presStyleCnt="0"/>
      <dgm:spPr/>
    </dgm:pt>
    <dgm:pt modelId="{4A562FD8-1D6A-2A45-8630-DD0EE89CF8BD}" type="pres">
      <dgm:prSet presAssocID="{C7671BF3-2E3D-5E42-94F1-5305272BBD03}" presName="center1" presStyleLbl="fgShp" presStyleIdx="0" presStyleCnt="2"/>
      <dgm:spPr/>
    </dgm:pt>
    <dgm:pt modelId="{F8617464-B0B4-E745-9550-CE478505F9B3}" type="pres">
      <dgm:prSet presAssocID="{C7671BF3-2E3D-5E42-94F1-5305272BBD03}" presName="center2" presStyleLbl="fgShp" presStyleIdx="1" presStyleCnt="2"/>
      <dgm:spPr/>
    </dgm:pt>
  </dgm:ptLst>
  <dgm:cxnLst>
    <dgm:cxn modelId="{6A788F00-695E-244E-BAFE-7825F1986978}" type="presOf" srcId="{39E9B2E8-FE9E-6A49-82AD-A643B444A9D0}" destId="{2E7445B5-DB6C-B143-B287-306817A9BCE2}" srcOrd="0" destOrd="4" presId="urn:microsoft.com/office/officeart/2005/8/layout/cycle4"/>
    <dgm:cxn modelId="{CBFDB704-D371-704D-98A9-6101D913A5A5}" type="presOf" srcId="{BFD71EE4-2803-E346-9505-E847A2540611}" destId="{2E7445B5-DB6C-B143-B287-306817A9BCE2}" srcOrd="0" destOrd="5" presId="urn:microsoft.com/office/officeart/2005/8/layout/cycle4"/>
    <dgm:cxn modelId="{95F7E30C-66DF-4041-84C1-D799C4ED75E3}" srcId="{C7671BF3-2E3D-5E42-94F1-5305272BBD03}" destId="{D10F96F5-092F-DF4F-BE4E-09411BCEB327}" srcOrd="0" destOrd="0" parTransId="{CDD0C442-E329-A842-AFA9-6F484327350A}" sibTransId="{90601C54-AAA3-A04A-A4E7-086BB1307A70}"/>
    <dgm:cxn modelId="{F91EB50F-C781-9442-9E29-E0F39AA8B4F0}" srcId="{C7671BF3-2E3D-5E42-94F1-5305272BBD03}" destId="{FCDC9B63-6055-A149-9E7B-2DA18F008524}" srcOrd="2" destOrd="0" parTransId="{F25BFB51-DA87-2042-B33F-24C440D536FF}" sibTransId="{CFAAA595-3EE3-EC4D-B34B-268E83F4CADC}"/>
    <dgm:cxn modelId="{76F34313-8448-AA44-9584-981847AF4D6D}" type="presOf" srcId="{E558B0DE-4B61-5248-8512-E403D3A8F22F}" destId="{B5629767-B045-F144-8371-74D476322B8E}" srcOrd="0" destOrd="1" presId="urn:microsoft.com/office/officeart/2005/8/layout/cycle4"/>
    <dgm:cxn modelId="{100DAB1A-ADE0-C44F-832C-ABABA270EC5C}" type="presOf" srcId="{7EE31E57-183D-DE49-B817-96A1CF6EAAFA}" destId="{2AF8E4EA-FE4D-5846-8AF2-08EECE2CD79A}" srcOrd="1" destOrd="0" presId="urn:microsoft.com/office/officeart/2005/8/layout/cycle4"/>
    <dgm:cxn modelId="{EA779720-5CE0-3A48-A579-A1DD6396C866}" srcId="{A395D895-455F-DF4E-9643-05A7BA46E085}" destId="{7EE31E57-183D-DE49-B817-96A1CF6EAAFA}" srcOrd="0" destOrd="0" parTransId="{9EB94051-152E-A448-8AF9-40D0A031BDDC}" sibTransId="{9B219503-8BE3-5A44-B0CE-480043D2DA73}"/>
    <dgm:cxn modelId="{4155F723-D6D1-8045-A788-364C881DD2EB}" type="presOf" srcId="{71894EA7-7464-0245-BAA8-46B39945F5EF}" destId="{45A07A94-6685-844B-AAAE-C76586B58CCE}" srcOrd="0" destOrd="3" presId="urn:microsoft.com/office/officeart/2005/8/layout/cycle4"/>
    <dgm:cxn modelId="{6B9D2929-B505-414F-8CA9-DAB713A57AD6}" type="presOf" srcId="{020B2174-1137-0A46-9F59-288FD0D0B93A}" destId="{AA556D3E-84A2-A44C-BF7B-363C99F0A1C7}" srcOrd="1" destOrd="1" presId="urn:microsoft.com/office/officeart/2005/8/layout/cycle4"/>
    <dgm:cxn modelId="{EC55F12A-E8D5-3F43-B329-5AEA13855C31}" type="presOf" srcId="{020B2174-1137-0A46-9F59-288FD0D0B93A}" destId="{ECC98783-D941-C740-BBB7-884AB9E597C6}" srcOrd="0" destOrd="1" presId="urn:microsoft.com/office/officeart/2005/8/layout/cycle4"/>
    <dgm:cxn modelId="{9E8EDC32-B260-104B-8D3D-8C23F15AB087}" type="presOf" srcId="{E558B0DE-4B61-5248-8512-E403D3A8F22F}" destId="{2AF8E4EA-FE4D-5846-8AF2-08EECE2CD79A}" srcOrd="1" destOrd="1" presId="urn:microsoft.com/office/officeart/2005/8/layout/cycle4"/>
    <dgm:cxn modelId="{14294F34-F19D-954E-8B95-FAC5BFEE27B4}" srcId="{3A784E8A-9DA3-8347-A39E-88BEE091EE93}" destId="{BFD71EE4-2803-E346-9505-E847A2540611}" srcOrd="5" destOrd="0" parTransId="{0842A7F4-29E6-1641-9335-D1537D7556B0}" sibTransId="{AE19C852-5151-774E-B181-9223AFDCC042}"/>
    <dgm:cxn modelId="{567DF83E-D262-D848-A42E-1C8DAFCE5179}" type="presOf" srcId="{DED51BD5-C4FD-E040-A7D8-F993DC704897}" destId="{45A07A94-6685-844B-AAAE-C76586B58CCE}" srcOrd="0" destOrd="4" presId="urn:microsoft.com/office/officeart/2005/8/layout/cycle4"/>
    <dgm:cxn modelId="{72978D5E-2224-4C4D-A931-6D5C1D057375}" type="presOf" srcId="{AC8970D6-74CB-E648-A510-349A54F358B4}" destId="{8E7411AE-0FD6-7F4C-A52A-2BDE25296F4B}" srcOrd="1" destOrd="5" presId="urn:microsoft.com/office/officeart/2005/8/layout/cycle4"/>
    <dgm:cxn modelId="{34433141-5519-3C42-86B7-9E10FC66BFBA}" type="presOf" srcId="{68DD4C8D-A7BF-D945-BA26-8FBCD8DE28A4}" destId="{B5629767-B045-F144-8371-74D476322B8E}" srcOrd="0" destOrd="2" presId="urn:microsoft.com/office/officeart/2005/8/layout/cycle4"/>
    <dgm:cxn modelId="{72F79F62-5A66-5F43-AF50-B180E2A06177}" type="presOf" srcId="{893F7770-3BD3-1143-937E-4229C2DAC2C8}" destId="{ECC98783-D941-C740-BBB7-884AB9E597C6}" srcOrd="0" destOrd="0" presId="urn:microsoft.com/office/officeart/2005/8/layout/cycle4"/>
    <dgm:cxn modelId="{AEDED542-7C3F-0742-92B2-64DDA4BD9962}" type="presOf" srcId="{8D5ED0B7-9DFB-CC40-816F-27BB8F23BE49}" destId="{ECC98783-D941-C740-BBB7-884AB9E597C6}" srcOrd="0" destOrd="2" presId="urn:microsoft.com/office/officeart/2005/8/layout/cycle4"/>
    <dgm:cxn modelId="{55A2B243-33F3-A846-86C7-642E6493FB50}" type="presOf" srcId="{C7671BF3-2E3D-5E42-94F1-5305272BBD03}" destId="{5CA2F4F5-07B3-9A4D-AC82-45989B0C96AC}" srcOrd="0" destOrd="0" presId="urn:microsoft.com/office/officeart/2005/8/layout/cycle4"/>
    <dgm:cxn modelId="{CD307C66-7094-FE41-B734-66AF22DEB681}" type="presOf" srcId="{6315BDCE-AE2C-CC4A-AB70-825F3ABD8EBD}" destId="{45A07A94-6685-844B-AAAE-C76586B58CCE}" srcOrd="0" destOrd="0" presId="urn:microsoft.com/office/officeart/2005/8/layout/cycle4"/>
    <dgm:cxn modelId="{153AD246-DE9B-C74C-9342-30FC68F687A0}" type="presOf" srcId="{3A784E8A-9DA3-8347-A39E-88BEE091EE93}" destId="{FEC2EFED-AC0D-314A-863C-3AC2DDBE623C}" srcOrd="0" destOrd="0" presId="urn:microsoft.com/office/officeart/2005/8/layout/cycle4"/>
    <dgm:cxn modelId="{AFA01267-FD5E-9A49-8F53-C3C6EBF22C51}" type="presOf" srcId="{9A133BD0-7017-B245-93AA-EBC793DEE8CE}" destId="{8E7411AE-0FD6-7F4C-A52A-2BDE25296F4B}" srcOrd="1" destOrd="2" presId="urn:microsoft.com/office/officeart/2005/8/layout/cycle4"/>
    <dgm:cxn modelId="{97796848-3E85-D04E-9298-AF75A50A3DD9}" type="presOf" srcId="{3510E330-7513-AD41-80FA-B711CC96349A}" destId="{2E7445B5-DB6C-B143-B287-306817A9BCE2}" srcOrd="0" destOrd="3" presId="urn:microsoft.com/office/officeart/2005/8/layout/cycle4"/>
    <dgm:cxn modelId="{791AE46B-F95C-BC40-BA35-99EC247E79FA}" type="presOf" srcId="{70594795-8CEA-C948-8743-4A4B98B02A00}" destId="{2AF8E4EA-FE4D-5846-8AF2-08EECE2CD79A}" srcOrd="1" destOrd="4" presId="urn:microsoft.com/office/officeart/2005/8/layout/cycle4"/>
    <dgm:cxn modelId="{FD07F96C-624D-594E-9084-7A6EA531494D}" srcId="{3A784E8A-9DA3-8347-A39E-88BEE091EE93}" destId="{39E9B2E8-FE9E-6A49-82AD-A643B444A9D0}" srcOrd="4" destOrd="0" parTransId="{C54AC938-48DE-3843-8173-57E5F86E457B}" sibTransId="{A351738C-56A8-A543-BEFE-257BCE65906E}"/>
    <dgm:cxn modelId="{7339164F-8D6F-A948-BCA2-CC8F9673B11E}" srcId="{D10F96F5-092F-DF4F-BE4E-09411BCEB327}" destId="{020B2174-1137-0A46-9F59-288FD0D0B93A}" srcOrd="1" destOrd="0" parTransId="{802BB8CD-3BFC-BF42-A9E8-C47B9F82AD7B}" sibTransId="{41FE5959-4DB7-3D4F-B27C-B8774FEE9C5C}"/>
    <dgm:cxn modelId="{96B20C51-07AF-7140-B618-E6BC66848AA2}" srcId="{6315BDCE-AE2C-CC4A-AB70-825F3ABD8EBD}" destId="{3DB58F48-E0CC-BF42-B11F-9BF81365CFAF}" srcOrd="0" destOrd="0" parTransId="{19751443-6EDE-5D43-A4AC-E95A758143DF}" sibTransId="{D5B32562-A2CB-494D-A2AD-BFB0F879C8EC}"/>
    <dgm:cxn modelId="{8DF80574-AE90-D04F-8DD6-7DFD0A6F66C6}" type="presOf" srcId="{6315BDCE-AE2C-CC4A-AB70-825F3ABD8EBD}" destId="{8E7411AE-0FD6-7F4C-A52A-2BDE25296F4B}" srcOrd="1" destOrd="0" presId="urn:microsoft.com/office/officeart/2005/8/layout/cycle4"/>
    <dgm:cxn modelId="{3C822775-CB7D-9E46-BEB5-CC3BEC025AF3}" type="presOf" srcId="{4E013930-E8A4-D04C-B2DC-FF3EF94A3FD2}" destId="{2E7445B5-DB6C-B143-B287-306817A9BCE2}" srcOrd="0" destOrd="6" presId="urn:microsoft.com/office/officeart/2005/8/layout/cycle4"/>
    <dgm:cxn modelId="{02CEC355-1780-0143-8913-D0EF9F23C8F9}" type="presOf" srcId="{71894EA7-7464-0245-BAA8-46B39945F5EF}" destId="{8E7411AE-0FD6-7F4C-A52A-2BDE25296F4B}" srcOrd="1" destOrd="3" presId="urn:microsoft.com/office/officeart/2005/8/layout/cycle4"/>
    <dgm:cxn modelId="{DADA7857-3F2B-9043-B000-5BD867E0989D}" type="presOf" srcId="{2BABA787-02CC-4141-807A-E0B309AA537A}" destId="{7915C79C-F21B-104B-964E-D1F1090040C5}" srcOrd="1" destOrd="1" presId="urn:microsoft.com/office/officeart/2005/8/layout/cycle4"/>
    <dgm:cxn modelId="{23871479-EE49-3344-BDCE-DE7F0C0D1DB6}" type="presOf" srcId="{D10F96F5-092F-DF4F-BE4E-09411BCEB327}" destId="{5EEC5679-A700-EE4D-9018-413566669B4E}" srcOrd="0" destOrd="0" presId="urn:microsoft.com/office/officeart/2005/8/layout/cycle4"/>
    <dgm:cxn modelId="{BB85B059-B729-FA45-9F6B-974A91DC384E}" type="presOf" srcId="{50A04C53-62A0-7746-BE03-BF7659367049}" destId="{AA556D3E-84A2-A44C-BF7B-363C99F0A1C7}" srcOrd="1" destOrd="3" presId="urn:microsoft.com/office/officeart/2005/8/layout/cycle4"/>
    <dgm:cxn modelId="{DA4A407F-98FD-B540-BF4A-B0BF8D747BC3}" type="presOf" srcId="{BFD71EE4-2803-E346-9505-E847A2540611}" destId="{7915C79C-F21B-104B-964E-D1F1090040C5}" srcOrd="1" destOrd="5" presId="urn:microsoft.com/office/officeart/2005/8/layout/cycle4"/>
    <dgm:cxn modelId="{15A81281-41A4-524F-9F64-9B97C11BBD76}" srcId="{D10F96F5-092F-DF4F-BE4E-09411BCEB327}" destId="{893F7770-3BD3-1143-937E-4229C2DAC2C8}" srcOrd="0" destOrd="0" parTransId="{1FEADECA-ED73-D749-8DE7-DF5501E980C1}" sibTransId="{CC625C6C-8EC3-DA41-887D-7489D8604018}"/>
    <dgm:cxn modelId="{61AB1381-C14F-D44B-95D3-4EC7CEE18DE0}" type="presOf" srcId="{A7C95406-6542-BC46-8E67-D571F316E1A5}" destId="{B5629767-B045-F144-8371-74D476322B8E}" srcOrd="0" destOrd="3" presId="urn:microsoft.com/office/officeart/2005/8/layout/cycle4"/>
    <dgm:cxn modelId="{7E3DB683-5CA6-9A40-B5A5-342E01EC5AFD}" type="presOf" srcId="{8D5ED0B7-9DFB-CC40-816F-27BB8F23BE49}" destId="{AA556D3E-84A2-A44C-BF7B-363C99F0A1C7}" srcOrd="1" destOrd="2" presId="urn:microsoft.com/office/officeart/2005/8/layout/cycle4"/>
    <dgm:cxn modelId="{5B2FC688-CEDF-EB4C-805C-72EF9BE4B58B}" type="presOf" srcId="{A7C95406-6542-BC46-8E67-D571F316E1A5}" destId="{2AF8E4EA-FE4D-5846-8AF2-08EECE2CD79A}" srcOrd="1" destOrd="3" presId="urn:microsoft.com/office/officeart/2005/8/layout/cycle4"/>
    <dgm:cxn modelId="{2944798A-A2E3-1046-9B05-1248DDDE65DC}" srcId="{A395D895-455F-DF4E-9643-05A7BA46E085}" destId="{A7C95406-6542-BC46-8E67-D571F316E1A5}" srcOrd="3" destOrd="0" parTransId="{934C2747-51E2-9D44-AC42-302826F46738}" sibTransId="{7DE8FB5C-77FC-1C43-97E5-A0EB5273739F}"/>
    <dgm:cxn modelId="{2544EA91-C0C4-074B-B160-A234ABFE893D}" srcId="{D10F96F5-092F-DF4F-BE4E-09411BCEB327}" destId="{50A04C53-62A0-7746-BE03-BF7659367049}" srcOrd="3" destOrd="0" parTransId="{FC6165F8-5E55-C742-BE76-7FA27EC4B3B7}" sibTransId="{CC9BFC00-3ED1-8F41-9B84-71FAFBAC0767}"/>
    <dgm:cxn modelId="{3F620B96-8575-2E46-9F5C-728977A2D4D3}" type="presOf" srcId="{3510E330-7513-AD41-80FA-B711CC96349A}" destId="{7915C79C-F21B-104B-964E-D1F1090040C5}" srcOrd="1" destOrd="3" presId="urn:microsoft.com/office/officeart/2005/8/layout/cycle4"/>
    <dgm:cxn modelId="{21557197-43E9-C044-B755-5A5B985837B7}" srcId="{C7671BF3-2E3D-5E42-94F1-5305272BBD03}" destId="{3A784E8A-9DA3-8347-A39E-88BEE091EE93}" srcOrd="3" destOrd="0" parTransId="{60CB8D36-7CC3-B549-BD60-9BCBF9736E3B}" sibTransId="{E84A4AB4-8553-0546-BD34-5BB137C88BD5}"/>
    <dgm:cxn modelId="{16671998-1DC4-A943-95B9-DE495259EC72}" srcId="{C7671BF3-2E3D-5E42-94F1-5305272BBD03}" destId="{A395D895-455F-DF4E-9643-05A7BA46E085}" srcOrd="1" destOrd="0" parTransId="{E183240A-F1F6-6E4C-89D4-D226E3389A63}" sibTransId="{8AA4BFB2-DACF-B54C-B797-C405F75B42F0}"/>
    <dgm:cxn modelId="{E7C0FC99-B77D-774B-981F-43CC5A03CB97}" type="presOf" srcId="{E0C3E616-0923-BF45-B7B4-09866A2F5AAB}" destId="{2E7445B5-DB6C-B143-B287-306817A9BCE2}" srcOrd="0" destOrd="0" presId="urn:microsoft.com/office/officeart/2005/8/layout/cycle4"/>
    <dgm:cxn modelId="{AD95159A-F6A1-EA4A-B6DF-CDAB528FF629}" srcId="{A395D895-455F-DF4E-9643-05A7BA46E085}" destId="{68DD4C8D-A7BF-D945-BA26-8FBCD8DE28A4}" srcOrd="2" destOrd="0" parTransId="{0420CC72-C7EB-2D4D-9E2D-0ACEB0EA809A}" sibTransId="{57A4B36E-2AD1-8B44-9920-3A8A814F3E53}"/>
    <dgm:cxn modelId="{6019909A-A03A-3D48-9ED9-F47CE5A257BC}" type="presOf" srcId="{68DD4C8D-A7BF-D945-BA26-8FBCD8DE28A4}" destId="{2AF8E4EA-FE4D-5846-8AF2-08EECE2CD79A}" srcOrd="1" destOrd="2" presId="urn:microsoft.com/office/officeart/2005/8/layout/cycle4"/>
    <dgm:cxn modelId="{C7761A9B-7124-6C41-BA53-65C5C69B2F64}" srcId="{3A784E8A-9DA3-8347-A39E-88BEE091EE93}" destId="{6AD14B8E-F349-2B40-8922-605D9DB46580}" srcOrd="2" destOrd="0" parTransId="{9D78C312-3948-0C46-B27E-DCFC0B9B837C}" sibTransId="{1FA2D212-89DF-AF40-8365-43E2E00EDFAC}"/>
    <dgm:cxn modelId="{E671DE9D-AFD6-2445-886A-8262A2D48B23}" srcId="{FCDC9B63-6055-A149-9E7B-2DA18F008524}" destId="{23DE9838-BBA7-B244-9DD1-F62AC5AA5C45}" srcOrd="2" destOrd="0" parTransId="{36A2BDFC-6E2C-5343-AF69-802E44E270EB}" sibTransId="{203FDCA9-24ED-0A4D-A06A-DBEBE598CD56}"/>
    <dgm:cxn modelId="{A05C02A0-D6CB-C543-9CB3-FC50B0311C53}" type="presOf" srcId="{9A133BD0-7017-B245-93AA-EBC793DEE8CE}" destId="{45A07A94-6685-844B-AAAE-C76586B58CCE}" srcOrd="0" destOrd="2" presId="urn:microsoft.com/office/officeart/2005/8/layout/cycle4"/>
    <dgm:cxn modelId="{DB61CEA0-D32E-0A4C-8B64-702339A27954}" srcId="{A395D895-455F-DF4E-9643-05A7BA46E085}" destId="{70594795-8CEA-C948-8743-4A4B98B02A00}" srcOrd="4" destOrd="0" parTransId="{2F2A706D-F29A-8342-A349-23C503EC20B9}" sibTransId="{6479955C-8E3B-D648-9C37-EBAED80E791F}"/>
    <dgm:cxn modelId="{F73579A5-5626-AC4A-809F-458AD5BE0279}" type="presOf" srcId="{23DE9838-BBA7-B244-9DD1-F62AC5AA5C45}" destId="{8E7411AE-0FD6-7F4C-A52A-2BDE25296F4B}" srcOrd="1" destOrd="6" presId="urn:microsoft.com/office/officeart/2005/8/layout/cycle4"/>
    <dgm:cxn modelId="{FF1BFEA6-BCD1-D94D-897F-8688BF9329A6}" srcId="{3A784E8A-9DA3-8347-A39E-88BEE091EE93}" destId="{4E013930-E8A4-D04C-B2DC-FF3EF94A3FD2}" srcOrd="6" destOrd="0" parTransId="{CBEFDD15-64D7-A84C-8DA7-44DDCAAB5F22}" sibTransId="{7102DFD5-8641-3B4E-8BE1-E77D199BC740}"/>
    <dgm:cxn modelId="{DA822BA9-77BB-4C4C-A56F-2CEA57FA13C9}" type="presOf" srcId="{AC8970D6-74CB-E648-A510-349A54F358B4}" destId="{45A07A94-6685-844B-AAAE-C76586B58CCE}" srcOrd="0" destOrd="5" presId="urn:microsoft.com/office/officeart/2005/8/layout/cycle4"/>
    <dgm:cxn modelId="{E22854B0-5008-8C4D-841D-4A42AF9B7682}" srcId="{6315BDCE-AE2C-CC4A-AB70-825F3ABD8EBD}" destId="{DED51BD5-C4FD-E040-A7D8-F993DC704897}" srcOrd="3" destOrd="0" parTransId="{92BBD8FB-771D-A248-ADB1-144E0486172A}" sibTransId="{5E0A2A67-234C-F74B-B118-34A5442AD27C}"/>
    <dgm:cxn modelId="{3C7C77B8-BFDB-9D42-A560-F5BCF119C610}" type="presOf" srcId="{E0C3E616-0923-BF45-B7B4-09866A2F5AAB}" destId="{7915C79C-F21B-104B-964E-D1F1090040C5}" srcOrd="1" destOrd="0" presId="urn:microsoft.com/office/officeart/2005/8/layout/cycle4"/>
    <dgm:cxn modelId="{CC34A5BA-9996-2D49-BC3D-ACDD54AC92F0}" type="presOf" srcId="{6AD14B8E-F349-2B40-8922-605D9DB46580}" destId="{7915C79C-F21B-104B-964E-D1F1090040C5}" srcOrd="1" destOrd="2" presId="urn:microsoft.com/office/officeart/2005/8/layout/cycle4"/>
    <dgm:cxn modelId="{1CA78EBB-CBD5-274D-B371-B77A69914445}" type="presOf" srcId="{50A04C53-62A0-7746-BE03-BF7659367049}" destId="{ECC98783-D941-C740-BBB7-884AB9E597C6}" srcOrd="0" destOrd="3" presId="urn:microsoft.com/office/officeart/2005/8/layout/cycle4"/>
    <dgm:cxn modelId="{616D5AC5-CAA9-4C4A-8953-F8C146F47FCE}" type="presOf" srcId="{DED51BD5-C4FD-E040-A7D8-F993DC704897}" destId="{8E7411AE-0FD6-7F4C-A52A-2BDE25296F4B}" srcOrd="1" destOrd="4" presId="urn:microsoft.com/office/officeart/2005/8/layout/cycle4"/>
    <dgm:cxn modelId="{F73530C6-A803-134F-8D05-93FFFF344862}" type="presOf" srcId="{39E9B2E8-FE9E-6A49-82AD-A643B444A9D0}" destId="{7915C79C-F21B-104B-964E-D1F1090040C5}" srcOrd="1" destOrd="4" presId="urn:microsoft.com/office/officeart/2005/8/layout/cycle4"/>
    <dgm:cxn modelId="{809B8ACB-D2BA-7044-86C8-CADC5528498B}" type="presOf" srcId="{4E013930-E8A4-D04C-B2DC-FF3EF94A3FD2}" destId="{7915C79C-F21B-104B-964E-D1F1090040C5}" srcOrd="1" destOrd="6" presId="urn:microsoft.com/office/officeart/2005/8/layout/cycle4"/>
    <dgm:cxn modelId="{E136B6D1-9841-0747-86F2-673AD67971F9}" type="presOf" srcId="{3DB58F48-E0CC-BF42-B11F-9BF81365CFAF}" destId="{45A07A94-6685-844B-AAAE-C76586B58CCE}" srcOrd="0" destOrd="1" presId="urn:microsoft.com/office/officeart/2005/8/layout/cycle4"/>
    <dgm:cxn modelId="{4E76B8D4-5451-B640-9B42-0489122947A1}" type="presOf" srcId="{A395D895-455F-DF4E-9643-05A7BA46E085}" destId="{45C52E73-FEE6-F740-A23A-E1AAA9690B55}" srcOrd="0" destOrd="0" presId="urn:microsoft.com/office/officeart/2005/8/layout/cycle4"/>
    <dgm:cxn modelId="{93ACE9D9-1EB1-6549-BE20-1C8D7912ACDB}" type="presOf" srcId="{70594795-8CEA-C948-8743-4A4B98B02A00}" destId="{B5629767-B045-F144-8371-74D476322B8E}" srcOrd="0" destOrd="4" presId="urn:microsoft.com/office/officeart/2005/8/layout/cycle4"/>
    <dgm:cxn modelId="{92EB78DA-4557-304E-8A7A-0A38EE5293ED}" srcId="{D10F96F5-092F-DF4F-BE4E-09411BCEB327}" destId="{8D5ED0B7-9DFB-CC40-816F-27BB8F23BE49}" srcOrd="2" destOrd="0" parTransId="{E6F8CCC1-C7B6-E94C-BB28-007EFE006835}" sibTransId="{8F88A9E2-BFCA-EA4C-8BF2-3E56F4B6C017}"/>
    <dgm:cxn modelId="{87B709DF-B55F-2845-AB93-7608E787298F}" srcId="{FCDC9B63-6055-A149-9E7B-2DA18F008524}" destId="{AC8970D6-74CB-E648-A510-349A54F358B4}" srcOrd="1" destOrd="0" parTransId="{F0196862-D148-0140-A0B7-E69F69DBDF5E}" sibTransId="{B2B5679B-559F-6340-A9CD-E3B9EA9DAB71}"/>
    <dgm:cxn modelId="{5FA07ADF-56D1-B34B-AC7B-41C9BAF6F266}" srcId="{A395D895-455F-DF4E-9643-05A7BA46E085}" destId="{E558B0DE-4B61-5248-8512-E403D3A8F22F}" srcOrd="1" destOrd="0" parTransId="{0B7650BB-0DDF-A243-8428-1111F66A28C7}" sibTransId="{0C75674A-B6F1-4E46-BFCA-8D8E562907CD}"/>
    <dgm:cxn modelId="{A0E58CE0-1276-E846-B933-3F1AB3A228A1}" srcId="{FCDC9B63-6055-A149-9E7B-2DA18F008524}" destId="{6315BDCE-AE2C-CC4A-AB70-825F3ABD8EBD}" srcOrd="0" destOrd="0" parTransId="{7F50815B-1823-984D-801B-6402853E3956}" sibTransId="{D60ABDB2-BC66-644D-91AA-17853C363777}"/>
    <dgm:cxn modelId="{3D94A8E5-A1AF-EB4F-AF1A-199F23DBB03A}" srcId="{3A784E8A-9DA3-8347-A39E-88BEE091EE93}" destId="{3510E330-7513-AD41-80FA-B711CC96349A}" srcOrd="3" destOrd="0" parTransId="{ABD1C600-13D1-8847-AE97-E51A20E67F58}" sibTransId="{9041640E-4515-5942-9915-3BB449BB42DA}"/>
    <dgm:cxn modelId="{F3AF9CE7-593E-024B-8597-26DE4997C603}" srcId="{3A784E8A-9DA3-8347-A39E-88BEE091EE93}" destId="{E0C3E616-0923-BF45-B7B4-09866A2F5AAB}" srcOrd="0" destOrd="0" parTransId="{C796F25D-44B5-8545-95EA-1B7AC32293C7}" sibTransId="{EB511DBA-6C42-BD42-BDB7-D63F21707C49}"/>
    <dgm:cxn modelId="{399F0FE8-8891-8D46-BFF8-DC1A8F704519}" type="presOf" srcId="{FCDC9B63-6055-A149-9E7B-2DA18F008524}" destId="{2992C935-6640-B843-BC98-D1BB4C58A5FE}" srcOrd="0" destOrd="0" presId="urn:microsoft.com/office/officeart/2005/8/layout/cycle4"/>
    <dgm:cxn modelId="{897B5DEB-9F4A-0145-9834-135313D8EFC8}" srcId="{3A784E8A-9DA3-8347-A39E-88BEE091EE93}" destId="{2BABA787-02CC-4141-807A-E0B309AA537A}" srcOrd="1" destOrd="0" parTransId="{7CA964FA-7077-4341-B634-4A535FE88216}" sibTransId="{02D59E93-4EC2-7944-A697-095F8509BDFA}"/>
    <dgm:cxn modelId="{A05FE1EB-6626-2642-BD6D-76D34FFF5919}" type="presOf" srcId="{6AD14B8E-F349-2B40-8922-605D9DB46580}" destId="{2E7445B5-DB6C-B143-B287-306817A9BCE2}" srcOrd="0" destOrd="2" presId="urn:microsoft.com/office/officeart/2005/8/layout/cycle4"/>
    <dgm:cxn modelId="{CD1E28EC-8AB9-5E45-8138-26D95A8ED3F7}" type="presOf" srcId="{23DE9838-BBA7-B244-9DD1-F62AC5AA5C45}" destId="{45A07A94-6685-844B-AAAE-C76586B58CCE}" srcOrd="0" destOrd="6" presId="urn:microsoft.com/office/officeart/2005/8/layout/cycle4"/>
    <dgm:cxn modelId="{6A2796F0-08BF-3F4A-88A2-01A91E9D8E76}" type="presOf" srcId="{7EE31E57-183D-DE49-B817-96A1CF6EAAFA}" destId="{B5629767-B045-F144-8371-74D476322B8E}" srcOrd="0" destOrd="0" presId="urn:microsoft.com/office/officeart/2005/8/layout/cycle4"/>
    <dgm:cxn modelId="{F7B885F5-56B6-6148-BEB9-E6C3FCD4E820}" srcId="{6315BDCE-AE2C-CC4A-AB70-825F3ABD8EBD}" destId="{9A133BD0-7017-B245-93AA-EBC793DEE8CE}" srcOrd="1" destOrd="0" parTransId="{1DF36761-7AED-9B48-8AD3-F8C4C27FBBF2}" sibTransId="{2A951936-D637-5647-B6AF-704B8A9C227F}"/>
    <dgm:cxn modelId="{CC6F6BF6-FE08-1C4D-A982-FF93D13F7400}" type="presOf" srcId="{893F7770-3BD3-1143-937E-4229C2DAC2C8}" destId="{AA556D3E-84A2-A44C-BF7B-363C99F0A1C7}" srcOrd="1" destOrd="0" presId="urn:microsoft.com/office/officeart/2005/8/layout/cycle4"/>
    <dgm:cxn modelId="{9E2C0EF8-AC0C-1A44-945A-C10069D1A174}" type="presOf" srcId="{2BABA787-02CC-4141-807A-E0B309AA537A}" destId="{2E7445B5-DB6C-B143-B287-306817A9BCE2}" srcOrd="0" destOrd="1" presId="urn:microsoft.com/office/officeart/2005/8/layout/cycle4"/>
    <dgm:cxn modelId="{CC8BADF8-20D1-854F-817A-4B82B8CA86B0}" type="presOf" srcId="{3DB58F48-E0CC-BF42-B11F-9BF81365CFAF}" destId="{8E7411AE-0FD6-7F4C-A52A-2BDE25296F4B}" srcOrd="1" destOrd="1" presId="urn:microsoft.com/office/officeart/2005/8/layout/cycle4"/>
    <dgm:cxn modelId="{AA45F9FB-D15F-A84A-9F5B-A55C6B25283E}" srcId="{6315BDCE-AE2C-CC4A-AB70-825F3ABD8EBD}" destId="{71894EA7-7464-0245-BAA8-46B39945F5EF}" srcOrd="2" destOrd="0" parTransId="{9A6C09BA-1571-C443-B97E-924C55996ACE}" sibTransId="{65F87A3A-4CF2-2D4E-9FAA-65A9E30C78FD}"/>
    <dgm:cxn modelId="{E4A8F8F9-87A7-0E48-8600-EA700903A0D5}" type="presParOf" srcId="{5CA2F4F5-07B3-9A4D-AC82-45989B0C96AC}" destId="{6B4D497F-3BC4-DB4B-AD79-81244E1423CB}" srcOrd="0" destOrd="0" presId="urn:microsoft.com/office/officeart/2005/8/layout/cycle4"/>
    <dgm:cxn modelId="{82F35DEE-9D0E-3046-9AB3-A52235B8A55F}" type="presParOf" srcId="{6B4D497F-3BC4-DB4B-AD79-81244E1423CB}" destId="{EDF05490-379A-AD4D-AD1D-6A6E7E8655DC}" srcOrd="0" destOrd="0" presId="urn:microsoft.com/office/officeart/2005/8/layout/cycle4"/>
    <dgm:cxn modelId="{A702B192-B966-9441-B1BC-1D6367AB3B52}" type="presParOf" srcId="{EDF05490-379A-AD4D-AD1D-6A6E7E8655DC}" destId="{ECC98783-D941-C740-BBB7-884AB9E597C6}" srcOrd="0" destOrd="0" presId="urn:microsoft.com/office/officeart/2005/8/layout/cycle4"/>
    <dgm:cxn modelId="{7AC721CD-51E7-934E-BEDA-138B6F5ABAFF}" type="presParOf" srcId="{EDF05490-379A-AD4D-AD1D-6A6E7E8655DC}" destId="{AA556D3E-84A2-A44C-BF7B-363C99F0A1C7}" srcOrd="1" destOrd="0" presId="urn:microsoft.com/office/officeart/2005/8/layout/cycle4"/>
    <dgm:cxn modelId="{5CAA3D67-67AB-0D44-B5B8-126B336A5832}" type="presParOf" srcId="{6B4D497F-3BC4-DB4B-AD79-81244E1423CB}" destId="{B0CAB22E-2A71-C44A-B32F-135F9EAD216C}" srcOrd="1" destOrd="0" presId="urn:microsoft.com/office/officeart/2005/8/layout/cycle4"/>
    <dgm:cxn modelId="{5FE4B1F0-FBD0-2244-86A2-A6BF2BE53E20}" type="presParOf" srcId="{B0CAB22E-2A71-C44A-B32F-135F9EAD216C}" destId="{B5629767-B045-F144-8371-74D476322B8E}" srcOrd="0" destOrd="0" presId="urn:microsoft.com/office/officeart/2005/8/layout/cycle4"/>
    <dgm:cxn modelId="{1248EAC9-B804-D445-831B-33286438C362}" type="presParOf" srcId="{B0CAB22E-2A71-C44A-B32F-135F9EAD216C}" destId="{2AF8E4EA-FE4D-5846-8AF2-08EECE2CD79A}" srcOrd="1" destOrd="0" presId="urn:microsoft.com/office/officeart/2005/8/layout/cycle4"/>
    <dgm:cxn modelId="{75D14044-B9C9-154D-A556-8BECA8812B70}" type="presParOf" srcId="{6B4D497F-3BC4-DB4B-AD79-81244E1423CB}" destId="{266F2F77-215C-4E4C-911D-B5347C5BAF11}" srcOrd="2" destOrd="0" presId="urn:microsoft.com/office/officeart/2005/8/layout/cycle4"/>
    <dgm:cxn modelId="{2905413E-7443-064C-BF02-2879336D8FDB}" type="presParOf" srcId="{266F2F77-215C-4E4C-911D-B5347C5BAF11}" destId="{45A07A94-6685-844B-AAAE-C76586B58CCE}" srcOrd="0" destOrd="0" presId="urn:microsoft.com/office/officeart/2005/8/layout/cycle4"/>
    <dgm:cxn modelId="{477B87DA-C66B-844F-8E1F-B31CBD27CFEB}" type="presParOf" srcId="{266F2F77-215C-4E4C-911D-B5347C5BAF11}" destId="{8E7411AE-0FD6-7F4C-A52A-2BDE25296F4B}" srcOrd="1" destOrd="0" presId="urn:microsoft.com/office/officeart/2005/8/layout/cycle4"/>
    <dgm:cxn modelId="{D3CF671F-5DC9-1A4D-A7DE-9AF3AFDFBB5C}" type="presParOf" srcId="{6B4D497F-3BC4-DB4B-AD79-81244E1423CB}" destId="{3C64C2B4-44B0-6945-AF0F-257DD7595526}" srcOrd="3" destOrd="0" presId="urn:microsoft.com/office/officeart/2005/8/layout/cycle4"/>
    <dgm:cxn modelId="{D25E4C8A-0D87-4445-AB7B-DAE2E0DDC575}" type="presParOf" srcId="{3C64C2B4-44B0-6945-AF0F-257DD7595526}" destId="{2E7445B5-DB6C-B143-B287-306817A9BCE2}" srcOrd="0" destOrd="0" presId="urn:microsoft.com/office/officeart/2005/8/layout/cycle4"/>
    <dgm:cxn modelId="{A3FED4D2-304A-3147-B525-6E4E319BA1EE}" type="presParOf" srcId="{3C64C2B4-44B0-6945-AF0F-257DD7595526}" destId="{7915C79C-F21B-104B-964E-D1F1090040C5}" srcOrd="1" destOrd="0" presId="urn:microsoft.com/office/officeart/2005/8/layout/cycle4"/>
    <dgm:cxn modelId="{76179887-5AF6-1046-AD76-973AA7172B7B}" type="presParOf" srcId="{6B4D497F-3BC4-DB4B-AD79-81244E1423CB}" destId="{0E679971-6BB1-9446-9C10-ADF6D56F3202}" srcOrd="4" destOrd="0" presId="urn:microsoft.com/office/officeart/2005/8/layout/cycle4"/>
    <dgm:cxn modelId="{09B0D9DD-7428-324F-8747-ACCEE0E0C8CD}" type="presParOf" srcId="{5CA2F4F5-07B3-9A4D-AC82-45989B0C96AC}" destId="{1EE5CC4E-A0AF-B349-8A72-BC6A1EC45B22}" srcOrd="1" destOrd="0" presId="urn:microsoft.com/office/officeart/2005/8/layout/cycle4"/>
    <dgm:cxn modelId="{9400FE79-0D82-8F41-9DD9-67A531EAD7FA}" type="presParOf" srcId="{1EE5CC4E-A0AF-B349-8A72-BC6A1EC45B22}" destId="{5EEC5679-A700-EE4D-9018-413566669B4E}" srcOrd="0" destOrd="0" presId="urn:microsoft.com/office/officeart/2005/8/layout/cycle4"/>
    <dgm:cxn modelId="{53112021-0E51-EA46-AFB3-17A074A788FB}" type="presParOf" srcId="{1EE5CC4E-A0AF-B349-8A72-BC6A1EC45B22}" destId="{45C52E73-FEE6-F740-A23A-E1AAA9690B55}" srcOrd="1" destOrd="0" presId="urn:microsoft.com/office/officeart/2005/8/layout/cycle4"/>
    <dgm:cxn modelId="{56C96071-5131-4940-8642-BD481A95150C}" type="presParOf" srcId="{1EE5CC4E-A0AF-B349-8A72-BC6A1EC45B22}" destId="{2992C935-6640-B843-BC98-D1BB4C58A5FE}" srcOrd="2" destOrd="0" presId="urn:microsoft.com/office/officeart/2005/8/layout/cycle4"/>
    <dgm:cxn modelId="{C4532EFB-A156-5949-B58B-88A4EE9C9F81}" type="presParOf" srcId="{1EE5CC4E-A0AF-B349-8A72-BC6A1EC45B22}" destId="{FEC2EFED-AC0D-314A-863C-3AC2DDBE623C}" srcOrd="3" destOrd="0" presId="urn:microsoft.com/office/officeart/2005/8/layout/cycle4"/>
    <dgm:cxn modelId="{5BC01440-74E6-604D-8E4A-94B1F80B6F05}" type="presParOf" srcId="{1EE5CC4E-A0AF-B349-8A72-BC6A1EC45B22}" destId="{EC609005-0F0C-CD43-8DA2-3A91C5BD28A1}" srcOrd="4" destOrd="0" presId="urn:microsoft.com/office/officeart/2005/8/layout/cycle4"/>
    <dgm:cxn modelId="{A93591D0-4FBB-A942-8F82-E18996955FD4}" type="presParOf" srcId="{5CA2F4F5-07B3-9A4D-AC82-45989B0C96AC}" destId="{4A562FD8-1D6A-2A45-8630-DD0EE89CF8BD}" srcOrd="2" destOrd="0" presId="urn:microsoft.com/office/officeart/2005/8/layout/cycle4"/>
    <dgm:cxn modelId="{D641A2CB-8C66-8446-B4C2-94F7FC956D29}" type="presParOf" srcId="{5CA2F4F5-07B3-9A4D-AC82-45989B0C96AC}" destId="{F8617464-B0B4-E745-9550-CE478505F9B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671BF3-2E3D-5E42-94F1-5305272BBD03}"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D10F96F5-092F-DF4F-BE4E-09411BCEB327}">
      <dgm:prSet phldrT="[Text]" custT="1"/>
      <dgm:spPr/>
      <dgm:t>
        <a:bodyPr/>
        <a:lstStyle/>
        <a:p>
          <a:r>
            <a:rPr lang="en-US" sz="1800" dirty="0"/>
            <a:t>Flexible – </a:t>
          </a:r>
          <a:br>
            <a:rPr lang="en-US" sz="1800" dirty="0"/>
          </a:br>
          <a:r>
            <a:rPr lang="en-US" sz="1800" dirty="0"/>
            <a:t>Use new or existing staff</a:t>
          </a:r>
        </a:p>
      </dgm:t>
    </dgm:pt>
    <dgm:pt modelId="{CDD0C442-E329-A842-AFA9-6F484327350A}" type="parTrans" cxnId="{95F7E30C-66DF-4041-84C1-D799C4ED75E3}">
      <dgm:prSet/>
      <dgm:spPr/>
      <dgm:t>
        <a:bodyPr/>
        <a:lstStyle/>
        <a:p>
          <a:endParaRPr lang="en-US"/>
        </a:p>
      </dgm:t>
    </dgm:pt>
    <dgm:pt modelId="{90601C54-AAA3-A04A-A4E7-086BB1307A70}" type="sibTrans" cxnId="{95F7E30C-66DF-4041-84C1-D799C4ED75E3}">
      <dgm:prSet/>
      <dgm:spPr/>
      <dgm:t>
        <a:bodyPr/>
        <a:lstStyle/>
        <a:p>
          <a:endParaRPr lang="en-US"/>
        </a:p>
      </dgm:t>
    </dgm:pt>
    <dgm:pt modelId="{893F7770-3BD3-1143-937E-4229C2DAC2C8}">
      <dgm:prSet phldrT="[Text]" custT="1"/>
      <dgm:spPr/>
      <dgm:t>
        <a:bodyPr lIns="457200"/>
        <a:lstStyle/>
        <a:p>
          <a:r>
            <a:rPr lang="en-US" sz="1400" dirty="0"/>
            <a:t>Medical assistant</a:t>
          </a:r>
        </a:p>
      </dgm:t>
    </dgm:pt>
    <dgm:pt modelId="{1FEADECA-ED73-D749-8DE7-DF5501E980C1}" type="parTrans" cxnId="{15A81281-41A4-524F-9F64-9B97C11BBD76}">
      <dgm:prSet/>
      <dgm:spPr/>
      <dgm:t>
        <a:bodyPr/>
        <a:lstStyle/>
        <a:p>
          <a:endParaRPr lang="en-US"/>
        </a:p>
      </dgm:t>
    </dgm:pt>
    <dgm:pt modelId="{CC625C6C-8EC3-DA41-887D-7489D8604018}" type="sibTrans" cxnId="{15A81281-41A4-524F-9F64-9B97C11BBD76}">
      <dgm:prSet/>
      <dgm:spPr/>
      <dgm:t>
        <a:bodyPr/>
        <a:lstStyle/>
        <a:p>
          <a:endParaRPr lang="en-US"/>
        </a:p>
      </dgm:t>
    </dgm:pt>
    <dgm:pt modelId="{A395D895-455F-DF4E-9643-05A7BA46E085}">
      <dgm:prSet phldrT="[Text]" custT="1"/>
      <dgm:spPr>
        <a:solidFill>
          <a:schemeClr val="accent6"/>
        </a:solidFill>
      </dgm:spPr>
      <dgm:t>
        <a:bodyPr/>
        <a:lstStyle/>
        <a:p>
          <a:r>
            <a:rPr lang="en-US" sz="1800" dirty="0"/>
            <a:t>Tailored – Menu of targeted behaviors</a:t>
          </a:r>
        </a:p>
      </dgm:t>
    </dgm:pt>
    <dgm:pt modelId="{E183240A-F1F6-6E4C-89D4-D226E3389A63}" type="parTrans" cxnId="{16671998-1DC4-A943-95B9-DE495259EC72}">
      <dgm:prSet/>
      <dgm:spPr/>
      <dgm:t>
        <a:bodyPr/>
        <a:lstStyle/>
        <a:p>
          <a:endParaRPr lang="en-US"/>
        </a:p>
      </dgm:t>
    </dgm:pt>
    <dgm:pt modelId="{8AA4BFB2-DACF-B54C-B797-C405F75B42F0}" type="sibTrans" cxnId="{16671998-1DC4-A943-95B9-DE495259EC72}">
      <dgm:prSet/>
      <dgm:spPr/>
      <dgm:t>
        <a:bodyPr/>
        <a:lstStyle/>
        <a:p>
          <a:endParaRPr lang="en-US"/>
        </a:p>
      </dgm:t>
    </dgm:pt>
    <dgm:pt modelId="{FCDC9B63-6055-A149-9E7B-2DA18F008524}">
      <dgm:prSet phldrT="[Text]" custT="1"/>
      <dgm:spPr/>
      <dgm:t>
        <a:bodyPr/>
        <a:lstStyle/>
        <a:p>
          <a:r>
            <a:rPr lang="en-US" sz="1800" dirty="0"/>
            <a:t>Effective –  Training &amp; competency development</a:t>
          </a:r>
        </a:p>
      </dgm:t>
    </dgm:pt>
    <dgm:pt modelId="{F25BFB51-DA87-2042-B33F-24C440D536FF}" type="parTrans" cxnId="{F91EB50F-C781-9442-9E29-E0F39AA8B4F0}">
      <dgm:prSet/>
      <dgm:spPr/>
      <dgm:t>
        <a:bodyPr/>
        <a:lstStyle/>
        <a:p>
          <a:endParaRPr lang="en-US"/>
        </a:p>
      </dgm:t>
    </dgm:pt>
    <dgm:pt modelId="{CFAAA595-3EE3-EC4D-B34B-268E83F4CADC}" type="sibTrans" cxnId="{F91EB50F-C781-9442-9E29-E0F39AA8B4F0}">
      <dgm:prSet/>
      <dgm:spPr/>
      <dgm:t>
        <a:bodyPr/>
        <a:lstStyle/>
        <a:p>
          <a:endParaRPr lang="en-US"/>
        </a:p>
      </dgm:t>
    </dgm:pt>
    <dgm:pt modelId="{6315BDCE-AE2C-CC4A-AB70-825F3ABD8EBD}">
      <dgm:prSet phldrT="[Text]" custT="1"/>
      <dgm:spPr>
        <a:ln>
          <a:noFill/>
        </a:ln>
      </dgm:spPr>
      <dgm:t>
        <a:bodyPr lIns="914400" tIns="0" bIns="548640"/>
        <a:lstStyle/>
        <a:p>
          <a:pPr>
            <a:buFont typeface="Arial" panose="020B0604020202020204" pitchFamily="34" charset="0"/>
            <a:buChar char="•"/>
          </a:pPr>
          <a:r>
            <a:rPr lang="en-US" sz="1400" dirty="0"/>
            <a:t>Motivational Interviewing</a:t>
          </a:r>
        </a:p>
      </dgm:t>
    </dgm:pt>
    <dgm:pt modelId="{7F50815B-1823-984D-801B-6402853E3956}" type="parTrans" cxnId="{A0E58CE0-1276-E846-B933-3F1AB3A228A1}">
      <dgm:prSet/>
      <dgm:spPr/>
      <dgm:t>
        <a:bodyPr/>
        <a:lstStyle/>
        <a:p>
          <a:endParaRPr lang="en-US"/>
        </a:p>
      </dgm:t>
    </dgm:pt>
    <dgm:pt modelId="{D60ABDB2-BC66-644D-91AA-17853C363777}" type="sibTrans" cxnId="{A0E58CE0-1276-E846-B933-3F1AB3A228A1}">
      <dgm:prSet/>
      <dgm:spPr/>
      <dgm:t>
        <a:bodyPr/>
        <a:lstStyle/>
        <a:p>
          <a:endParaRPr lang="en-US"/>
        </a:p>
      </dgm:t>
    </dgm:pt>
    <dgm:pt modelId="{3A784E8A-9DA3-8347-A39E-88BEE091EE93}">
      <dgm:prSet phldrT="[Text]" custT="1"/>
      <dgm:spPr/>
      <dgm:t>
        <a:bodyPr lIns="0" rIns="91440"/>
        <a:lstStyle/>
        <a:p>
          <a:endParaRPr lang="en-US" sz="2400" dirty="0"/>
        </a:p>
        <a:p>
          <a:r>
            <a:rPr lang="en-US" sz="2400" dirty="0"/>
            <a:t>Sustainable –  Reimbursement mechanisms</a:t>
          </a:r>
        </a:p>
      </dgm:t>
    </dgm:pt>
    <dgm:pt modelId="{60CB8D36-7CC3-B549-BD60-9BCBF9736E3B}" type="parTrans" cxnId="{21557197-43E9-C044-B755-5A5B985837B7}">
      <dgm:prSet/>
      <dgm:spPr/>
      <dgm:t>
        <a:bodyPr/>
        <a:lstStyle/>
        <a:p>
          <a:endParaRPr lang="en-US"/>
        </a:p>
      </dgm:t>
    </dgm:pt>
    <dgm:pt modelId="{E84A4AB4-8553-0546-BD34-5BB137C88BD5}" type="sibTrans" cxnId="{21557197-43E9-C044-B755-5A5B985837B7}">
      <dgm:prSet/>
      <dgm:spPr/>
      <dgm:t>
        <a:bodyPr/>
        <a:lstStyle/>
        <a:p>
          <a:endParaRPr lang="en-US"/>
        </a:p>
      </dgm:t>
    </dgm:pt>
    <dgm:pt modelId="{E0C3E616-0923-BF45-B7B4-09866A2F5AAB}">
      <dgm:prSet phldrT="[Text]" custT="1"/>
      <dgm:spPr>
        <a:ln>
          <a:noFill/>
        </a:ln>
      </dgm:spPr>
      <dgm:t>
        <a:bodyPr lIns="457200" tIns="0" rIns="0" bIns="822960"/>
        <a:lstStyle/>
        <a:p>
          <a:r>
            <a:rPr lang="en-US" sz="1800" dirty="0"/>
            <a:t>Tobacco cessation</a:t>
          </a:r>
        </a:p>
      </dgm:t>
    </dgm:pt>
    <dgm:pt modelId="{C796F25D-44B5-8545-95EA-1B7AC32293C7}" type="parTrans" cxnId="{F3AF9CE7-593E-024B-8597-26DE4997C603}">
      <dgm:prSet/>
      <dgm:spPr/>
      <dgm:t>
        <a:bodyPr/>
        <a:lstStyle/>
        <a:p>
          <a:endParaRPr lang="en-US"/>
        </a:p>
      </dgm:t>
    </dgm:pt>
    <dgm:pt modelId="{EB511DBA-6C42-BD42-BDB7-D63F21707C49}" type="sibTrans" cxnId="{F3AF9CE7-593E-024B-8597-26DE4997C603}">
      <dgm:prSet/>
      <dgm:spPr/>
      <dgm:t>
        <a:bodyPr/>
        <a:lstStyle/>
        <a:p>
          <a:endParaRPr lang="en-US"/>
        </a:p>
      </dgm:t>
    </dgm:pt>
    <dgm:pt modelId="{020B2174-1137-0A46-9F59-288FD0D0B93A}">
      <dgm:prSet custT="1"/>
      <dgm:spPr/>
      <dgm:t>
        <a:bodyPr lIns="457200"/>
        <a:lstStyle/>
        <a:p>
          <a:r>
            <a:rPr lang="en-US" sz="1400" dirty="0"/>
            <a:t>Health coach</a:t>
          </a:r>
        </a:p>
      </dgm:t>
    </dgm:pt>
    <dgm:pt modelId="{802BB8CD-3BFC-BF42-A9E8-C47B9F82AD7B}" type="parTrans" cxnId="{7339164F-8D6F-A948-BCA2-CC8F9673B11E}">
      <dgm:prSet/>
      <dgm:spPr/>
      <dgm:t>
        <a:bodyPr/>
        <a:lstStyle/>
        <a:p>
          <a:endParaRPr lang="en-US"/>
        </a:p>
      </dgm:t>
    </dgm:pt>
    <dgm:pt modelId="{41FE5959-4DB7-3D4F-B27C-B8774FEE9C5C}" type="sibTrans" cxnId="{7339164F-8D6F-A948-BCA2-CC8F9673B11E}">
      <dgm:prSet/>
      <dgm:spPr/>
      <dgm:t>
        <a:bodyPr/>
        <a:lstStyle/>
        <a:p>
          <a:endParaRPr lang="en-US"/>
        </a:p>
      </dgm:t>
    </dgm:pt>
    <dgm:pt modelId="{8D5ED0B7-9DFB-CC40-816F-27BB8F23BE49}">
      <dgm:prSet custT="1"/>
      <dgm:spPr/>
      <dgm:t>
        <a:bodyPr lIns="457200"/>
        <a:lstStyle/>
        <a:p>
          <a:r>
            <a:rPr lang="en-US" sz="1400" dirty="0"/>
            <a:t>Community health worker</a:t>
          </a:r>
        </a:p>
      </dgm:t>
    </dgm:pt>
    <dgm:pt modelId="{E6F8CCC1-C7B6-E94C-BB28-007EFE006835}" type="parTrans" cxnId="{92EB78DA-4557-304E-8A7A-0A38EE5293ED}">
      <dgm:prSet/>
      <dgm:spPr/>
      <dgm:t>
        <a:bodyPr/>
        <a:lstStyle/>
        <a:p>
          <a:endParaRPr lang="en-US"/>
        </a:p>
      </dgm:t>
    </dgm:pt>
    <dgm:pt modelId="{8F88A9E2-BFCA-EA4C-8BF2-3E56F4B6C017}" type="sibTrans" cxnId="{92EB78DA-4557-304E-8A7A-0A38EE5293ED}">
      <dgm:prSet/>
      <dgm:spPr/>
      <dgm:t>
        <a:bodyPr/>
        <a:lstStyle/>
        <a:p>
          <a:endParaRPr lang="en-US"/>
        </a:p>
      </dgm:t>
    </dgm:pt>
    <dgm:pt modelId="{50A04C53-62A0-7746-BE03-BF7659367049}">
      <dgm:prSet custT="1"/>
      <dgm:spPr/>
      <dgm:t>
        <a:bodyPr lIns="457200"/>
        <a:lstStyle/>
        <a:p>
          <a:r>
            <a:rPr lang="en-US" sz="1400" dirty="0"/>
            <a:t>Diabetes educator</a:t>
          </a:r>
        </a:p>
      </dgm:t>
    </dgm:pt>
    <dgm:pt modelId="{FC6165F8-5E55-C742-BE76-7FA27EC4B3B7}" type="parTrans" cxnId="{2544EA91-C0C4-074B-B160-A234ABFE893D}">
      <dgm:prSet/>
      <dgm:spPr/>
      <dgm:t>
        <a:bodyPr/>
        <a:lstStyle/>
        <a:p>
          <a:endParaRPr lang="en-US"/>
        </a:p>
      </dgm:t>
    </dgm:pt>
    <dgm:pt modelId="{CC9BFC00-3ED1-8F41-9B84-71FAFBAC0767}" type="sibTrans" cxnId="{2544EA91-C0C4-074B-B160-A234ABFE893D}">
      <dgm:prSet/>
      <dgm:spPr/>
      <dgm:t>
        <a:bodyPr/>
        <a:lstStyle/>
        <a:p>
          <a:endParaRPr lang="en-US"/>
        </a:p>
      </dgm:t>
    </dgm:pt>
    <dgm:pt modelId="{E558B0DE-4B61-5248-8512-E403D3A8F22F}">
      <dgm:prSet custT="1"/>
      <dgm:spPr>
        <a:ln>
          <a:solidFill>
            <a:schemeClr val="accent6"/>
          </a:solidFill>
        </a:ln>
      </dgm:spPr>
      <dgm:t>
        <a:bodyPr lIns="914400"/>
        <a:lstStyle/>
        <a:p>
          <a:r>
            <a:rPr lang="en-US" sz="1400" dirty="0"/>
            <a:t>Blood pressure control</a:t>
          </a:r>
        </a:p>
      </dgm:t>
    </dgm:pt>
    <dgm:pt modelId="{0B7650BB-0DDF-A243-8428-1111F66A28C7}" type="parTrans" cxnId="{5FA07ADF-56D1-B34B-AC7B-41C9BAF6F266}">
      <dgm:prSet/>
      <dgm:spPr/>
      <dgm:t>
        <a:bodyPr/>
        <a:lstStyle/>
        <a:p>
          <a:endParaRPr lang="en-US"/>
        </a:p>
      </dgm:t>
    </dgm:pt>
    <dgm:pt modelId="{0C75674A-B6F1-4E46-BFCA-8D8E562907CD}" type="sibTrans" cxnId="{5FA07ADF-56D1-B34B-AC7B-41C9BAF6F266}">
      <dgm:prSet/>
      <dgm:spPr/>
      <dgm:t>
        <a:bodyPr/>
        <a:lstStyle/>
        <a:p>
          <a:endParaRPr lang="en-US"/>
        </a:p>
      </dgm:t>
    </dgm:pt>
    <dgm:pt modelId="{68DD4C8D-A7BF-D945-BA26-8FBCD8DE28A4}">
      <dgm:prSet custT="1"/>
      <dgm:spPr>
        <a:ln>
          <a:solidFill>
            <a:schemeClr val="accent6"/>
          </a:solidFill>
        </a:ln>
      </dgm:spPr>
      <dgm:t>
        <a:bodyPr lIns="914400"/>
        <a:lstStyle/>
        <a:p>
          <a:r>
            <a:rPr lang="en-US" sz="1400" dirty="0"/>
            <a:t>Cholesterol control</a:t>
          </a:r>
        </a:p>
      </dgm:t>
    </dgm:pt>
    <dgm:pt modelId="{0420CC72-C7EB-2D4D-9E2D-0ACEB0EA809A}" type="parTrans" cxnId="{AD95159A-F6A1-EA4A-B6DF-CDAB528FF629}">
      <dgm:prSet/>
      <dgm:spPr/>
      <dgm:t>
        <a:bodyPr/>
        <a:lstStyle/>
        <a:p>
          <a:endParaRPr lang="en-US"/>
        </a:p>
      </dgm:t>
    </dgm:pt>
    <dgm:pt modelId="{57A4B36E-2AD1-8B44-9920-3A8A814F3E53}" type="sibTrans" cxnId="{AD95159A-F6A1-EA4A-B6DF-CDAB528FF629}">
      <dgm:prSet/>
      <dgm:spPr/>
      <dgm:t>
        <a:bodyPr/>
        <a:lstStyle/>
        <a:p>
          <a:endParaRPr lang="en-US"/>
        </a:p>
      </dgm:t>
    </dgm:pt>
    <dgm:pt modelId="{A7C95406-6542-BC46-8E67-D571F316E1A5}">
      <dgm:prSet custT="1"/>
      <dgm:spPr>
        <a:ln>
          <a:solidFill>
            <a:schemeClr val="accent6"/>
          </a:solidFill>
        </a:ln>
      </dgm:spPr>
      <dgm:t>
        <a:bodyPr lIns="914400"/>
        <a:lstStyle/>
        <a:p>
          <a:r>
            <a:rPr lang="en-US" sz="1400" dirty="0"/>
            <a:t>Diabetes control</a:t>
          </a:r>
        </a:p>
      </dgm:t>
    </dgm:pt>
    <dgm:pt modelId="{934C2747-51E2-9D44-AC42-302826F46738}" type="parTrans" cxnId="{2944798A-A2E3-1046-9B05-1248DDDE65DC}">
      <dgm:prSet/>
      <dgm:spPr/>
      <dgm:t>
        <a:bodyPr/>
        <a:lstStyle/>
        <a:p>
          <a:endParaRPr lang="en-US"/>
        </a:p>
      </dgm:t>
    </dgm:pt>
    <dgm:pt modelId="{7DE8FB5C-77FC-1C43-97E5-A0EB5273739F}" type="sibTrans" cxnId="{2944798A-A2E3-1046-9B05-1248DDDE65DC}">
      <dgm:prSet/>
      <dgm:spPr/>
      <dgm:t>
        <a:bodyPr/>
        <a:lstStyle/>
        <a:p>
          <a:endParaRPr lang="en-US"/>
        </a:p>
      </dgm:t>
    </dgm:pt>
    <dgm:pt modelId="{70594795-8CEA-C948-8743-4A4B98B02A00}">
      <dgm:prSet custT="1"/>
      <dgm:spPr>
        <a:ln>
          <a:solidFill>
            <a:schemeClr val="accent6"/>
          </a:solidFill>
        </a:ln>
      </dgm:spPr>
      <dgm:t>
        <a:bodyPr lIns="914400"/>
        <a:lstStyle/>
        <a:p>
          <a:r>
            <a:rPr lang="en-US" sz="1400" dirty="0"/>
            <a:t>Obesity </a:t>
          </a:r>
        </a:p>
      </dgm:t>
    </dgm:pt>
    <dgm:pt modelId="{2F2A706D-F29A-8342-A349-23C503EC20B9}" type="parTrans" cxnId="{DB61CEA0-D32E-0A4C-8B64-702339A27954}">
      <dgm:prSet/>
      <dgm:spPr/>
      <dgm:t>
        <a:bodyPr/>
        <a:lstStyle/>
        <a:p>
          <a:endParaRPr lang="en-US"/>
        </a:p>
      </dgm:t>
    </dgm:pt>
    <dgm:pt modelId="{6479955C-8E3B-D648-9C37-EBAED80E791F}" type="sibTrans" cxnId="{DB61CEA0-D32E-0A4C-8B64-702339A27954}">
      <dgm:prSet/>
      <dgm:spPr/>
      <dgm:t>
        <a:bodyPr/>
        <a:lstStyle/>
        <a:p>
          <a:endParaRPr lang="en-US"/>
        </a:p>
      </dgm:t>
    </dgm:pt>
    <dgm:pt modelId="{5DFD330E-C75C-AE40-A684-D9C9B967E33A}">
      <dgm:prSet phldrT="[Text]" custT="1"/>
      <dgm:spPr>
        <a:ln>
          <a:noFill/>
        </a:ln>
      </dgm:spPr>
      <dgm:t>
        <a:bodyPr lIns="914400" tIns="0" bIns="548640"/>
        <a:lstStyle/>
        <a:p>
          <a:pPr>
            <a:buFont typeface="Arial" panose="020B0604020202020204" pitchFamily="34" charset="0"/>
            <a:buChar char="•"/>
          </a:pPr>
          <a:r>
            <a:rPr lang="en-US" sz="1400" dirty="0"/>
            <a:t>Chronic Condition &amp; Lifestyle Management</a:t>
          </a:r>
        </a:p>
      </dgm:t>
    </dgm:pt>
    <dgm:pt modelId="{1DDF9B92-49E8-434A-B6E4-83247B9EE077}" type="parTrans" cxnId="{58A60422-E447-B34A-98DF-F38AA2D607F1}">
      <dgm:prSet/>
      <dgm:spPr/>
      <dgm:t>
        <a:bodyPr/>
        <a:lstStyle/>
        <a:p>
          <a:endParaRPr lang="en-US"/>
        </a:p>
      </dgm:t>
    </dgm:pt>
    <dgm:pt modelId="{4F70F1F6-1CA0-644C-B57F-5965B19F3DA7}" type="sibTrans" cxnId="{58A60422-E447-B34A-98DF-F38AA2D607F1}">
      <dgm:prSet/>
      <dgm:spPr/>
      <dgm:t>
        <a:bodyPr/>
        <a:lstStyle/>
        <a:p>
          <a:endParaRPr lang="en-US"/>
        </a:p>
      </dgm:t>
    </dgm:pt>
    <dgm:pt modelId="{00D2AEDE-591E-AF49-9667-3E1D335653B4}">
      <dgm:prSet phldrT="[Text]" custT="1"/>
      <dgm:spPr>
        <a:ln>
          <a:noFill/>
        </a:ln>
      </dgm:spPr>
      <dgm:t>
        <a:bodyPr lIns="914400" tIns="0" bIns="548640"/>
        <a:lstStyle/>
        <a:p>
          <a:pPr>
            <a:buFont typeface="Arial" panose="020B0604020202020204" pitchFamily="34" charset="0"/>
            <a:buChar char="•"/>
          </a:pPr>
          <a:r>
            <a:rPr lang="en-US" sz="1400" dirty="0"/>
            <a:t>Community Health Worker</a:t>
          </a:r>
        </a:p>
      </dgm:t>
    </dgm:pt>
    <dgm:pt modelId="{8116A00A-F34E-D441-B6B7-780CE6BCF93E}" type="parTrans" cxnId="{85763DF0-DBC4-A342-8668-54B3CF7574BA}">
      <dgm:prSet/>
      <dgm:spPr/>
      <dgm:t>
        <a:bodyPr/>
        <a:lstStyle/>
        <a:p>
          <a:endParaRPr lang="en-US"/>
        </a:p>
      </dgm:t>
    </dgm:pt>
    <dgm:pt modelId="{72E9BC40-AEAB-EA43-B455-F3837E7A2338}" type="sibTrans" cxnId="{85763DF0-DBC4-A342-8668-54B3CF7574BA}">
      <dgm:prSet/>
      <dgm:spPr/>
      <dgm:t>
        <a:bodyPr/>
        <a:lstStyle/>
        <a:p>
          <a:endParaRPr lang="en-US"/>
        </a:p>
      </dgm:t>
    </dgm:pt>
    <dgm:pt modelId="{23DE9838-BBA7-B244-9DD1-F62AC5AA5C45}">
      <dgm:prSet phldrT="[Text]" custT="1"/>
      <dgm:spPr>
        <a:ln>
          <a:noFill/>
        </a:ln>
      </dgm:spPr>
      <dgm:t>
        <a:bodyPr lIns="914400" tIns="0" bIns="548640"/>
        <a:lstStyle/>
        <a:p>
          <a:pPr>
            <a:buFont typeface="Arial" panose="020B0604020202020204" pitchFamily="34" charset="0"/>
            <a:buChar char="•"/>
          </a:pPr>
          <a:r>
            <a:rPr lang="en-US" sz="1400" dirty="0"/>
            <a:t>Patient Navigation</a:t>
          </a:r>
        </a:p>
      </dgm:t>
    </dgm:pt>
    <dgm:pt modelId="{36A2BDFC-6E2C-5343-AF69-802E44E270EB}" type="parTrans" cxnId="{E671DE9D-AFD6-2445-886A-8262A2D48B23}">
      <dgm:prSet/>
      <dgm:spPr/>
      <dgm:t>
        <a:bodyPr/>
        <a:lstStyle/>
        <a:p>
          <a:endParaRPr lang="en-US"/>
        </a:p>
      </dgm:t>
    </dgm:pt>
    <dgm:pt modelId="{203FDCA9-24ED-0A4D-A06A-DBEBE598CD56}" type="sibTrans" cxnId="{E671DE9D-AFD6-2445-886A-8262A2D48B23}">
      <dgm:prSet/>
      <dgm:spPr/>
      <dgm:t>
        <a:bodyPr/>
        <a:lstStyle/>
        <a:p>
          <a:endParaRPr lang="en-US"/>
        </a:p>
      </dgm:t>
    </dgm:pt>
    <dgm:pt modelId="{7EE31E57-183D-DE49-B817-96A1CF6EAAFA}">
      <dgm:prSet phldrT="[Text]" custT="1"/>
      <dgm:spPr>
        <a:ln>
          <a:solidFill>
            <a:schemeClr val="accent6"/>
          </a:solidFill>
        </a:ln>
      </dgm:spPr>
      <dgm:t>
        <a:bodyPr lIns="914400"/>
        <a:lstStyle/>
        <a:p>
          <a:r>
            <a:rPr lang="en-US" sz="1400" dirty="0"/>
            <a:t>Tobacco cessation</a:t>
          </a:r>
          <a:endParaRPr lang="en-US" sz="1400" b="1" dirty="0"/>
        </a:p>
      </dgm:t>
    </dgm:pt>
    <dgm:pt modelId="{9EB94051-152E-A448-8AF9-40D0A031BDDC}" type="parTrans" cxnId="{EA779720-5CE0-3A48-A579-A1DD6396C866}">
      <dgm:prSet/>
      <dgm:spPr/>
      <dgm:t>
        <a:bodyPr/>
        <a:lstStyle/>
        <a:p>
          <a:endParaRPr lang="en-US"/>
        </a:p>
      </dgm:t>
    </dgm:pt>
    <dgm:pt modelId="{9B219503-8BE3-5A44-B0CE-480043D2DA73}" type="sibTrans" cxnId="{EA779720-5CE0-3A48-A579-A1DD6396C866}">
      <dgm:prSet/>
      <dgm:spPr/>
      <dgm:t>
        <a:bodyPr/>
        <a:lstStyle/>
        <a:p>
          <a:endParaRPr lang="en-US"/>
        </a:p>
      </dgm:t>
    </dgm:pt>
    <dgm:pt modelId="{4E013930-E8A4-D04C-B2DC-FF3EF94A3FD2}">
      <dgm:prSet custT="1"/>
      <dgm:spPr>
        <a:ln>
          <a:noFill/>
        </a:ln>
      </dgm:spPr>
      <dgm:t>
        <a:bodyPr lIns="457200" tIns="0" rIns="0" bIns="822960"/>
        <a:lstStyle/>
        <a:p>
          <a:endParaRPr lang="en-US" sz="1600" dirty="0"/>
        </a:p>
      </dgm:t>
    </dgm:pt>
    <dgm:pt modelId="{7102DFD5-8641-3B4E-8BE1-E77D199BC740}" type="sibTrans" cxnId="{FF1BFEA6-BCD1-D94D-897F-8688BF9329A6}">
      <dgm:prSet/>
      <dgm:spPr/>
      <dgm:t>
        <a:bodyPr/>
        <a:lstStyle/>
        <a:p>
          <a:endParaRPr lang="en-US"/>
        </a:p>
      </dgm:t>
    </dgm:pt>
    <dgm:pt modelId="{CBEFDD15-64D7-A84C-8DA7-44DDCAAB5F22}" type="parTrans" cxnId="{FF1BFEA6-BCD1-D94D-897F-8688BF9329A6}">
      <dgm:prSet/>
      <dgm:spPr/>
      <dgm:t>
        <a:bodyPr/>
        <a:lstStyle/>
        <a:p>
          <a:endParaRPr lang="en-US"/>
        </a:p>
      </dgm:t>
    </dgm:pt>
    <dgm:pt modelId="{8E44E944-ABED-8A41-A13F-F7DC2EE6DEEF}">
      <dgm:prSet custT="1"/>
      <dgm:spPr/>
      <dgm:t>
        <a:bodyPr/>
        <a:lstStyle/>
        <a:p>
          <a:r>
            <a:rPr lang="en-US" sz="1800" dirty="0"/>
            <a:t>Obesity management</a:t>
          </a:r>
        </a:p>
      </dgm:t>
    </dgm:pt>
    <dgm:pt modelId="{86BF7E15-40D2-3542-82D0-E846EC0443F1}" type="parTrans" cxnId="{23640A15-964D-EE4C-A56E-5A90C94B6E11}">
      <dgm:prSet/>
      <dgm:spPr/>
      <dgm:t>
        <a:bodyPr/>
        <a:lstStyle/>
        <a:p>
          <a:endParaRPr lang="en-US"/>
        </a:p>
      </dgm:t>
    </dgm:pt>
    <dgm:pt modelId="{05019F9B-0730-7F4F-922F-268846579A2F}" type="sibTrans" cxnId="{23640A15-964D-EE4C-A56E-5A90C94B6E11}">
      <dgm:prSet/>
      <dgm:spPr/>
      <dgm:t>
        <a:bodyPr/>
        <a:lstStyle/>
        <a:p>
          <a:endParaRPr lang="en-US"/>
        </a:p>
      </dgm:t>
    </dgm:pt>
    <dgm:pt modelId="{79F27B0E-792A-114B-B4AF-833FA20AA172}">
      <dgm:prSet custT="1"/>
      <dgm:spPr/>
      <dgm:t>
        <a:bodyPr/>
        <a:lstStyle/>
        <a:p>
          <a:r>
            <a:rPr lang="en-US" sz="1800" dirty="0"/>
            <a:t>Intensive CVD </a:t>
          </a:r>
          <a:br>
            <a:rPr lang="en-US" sz="1800" dirty="0"/>
          </a:br>
          <a:r>
            <a:rPr lang="en-US" sz="1800" dirty="0"/>
            <a:t>behavioral therapy</a:t>
          </a:r>
        </a:p>
      </dgm:t>
    </dgm:pt>
    <dgm:pt modelId="{8BC9C41E-4E37-2645-9018-646AC99B7B03}" type="parTrans" cxnId="{2B2DDE5A-941C-8647-92C9-DA5DA5FDA962}">
      <dgm:prSet/>
      <dgm:spPr/>
      <dgm:t>
        <a:bodyPr/>
        <a:lstStyle/>
        <a:p>
          <a:endParaRPr lang="en-US"/>
        </a:p>
      </dgm:t>
    </dgm:pt>
    <dgm:pt modelId="{B6CEE66C-9FF8-BE43-B008-17F6CE2B9092}" type="sibTrans" cxnId="{2B2DDE5A-941C-8647-92C9-DA5DA5FDA962}">
      <dgm:prSet/>
      <dgm:spPr/>
      <dgm:t>
        <a:bodyPr/>
        <a:lstStyle/>
        <a:p>
          <a:endParaRPr lang="en-US"/>
        </a:p>
      </dgm:t>
    </dgm:pt>
    <dgm:pt modelId="{C5DA1CD7-55F0-FA44-AEC1-599CC6C8A5A9}">
      <dgm:prSet custT="1"/>
      <dgm:spPr/>
      <dgm:t>
        <a:bodyPr/>
        <a:lstStyle/>
        <a:p>
          <a:r>
            <a:rPr lang="en-US" sz="1800" dirty="0"/>
            <a:t>Diabetes education</a:t>
          </a:r>
        </a:p>
      </dgm:t>
    </dgm:pt>
    <dgm:pt modelId="{CBDDBBB4-1D2C-FF42-8175-B42A83C78317}" type="parTrans" cxnId="{AD0086DD-F357-1842-88AC-FAED1CEBE55B}">
      <dgm:prSet/>
      <dgm:spPr/>
      <dgm:t>
        <a:bodyPr/>
        <a:lstStyle/>
        <a:p>
          <a:endParaRPr lang="en-US"/>
        </a:p>
      </dgm:t>
    </dgm:pt>
    <dgm:pt modelId="{49BCC682-02FC-024B-A180-D61BB75CC34E}" type="sibTrans" cxnId="{AD0086DD-F357-1842-88AC-FAED1CEBE55B}">
      <dgm:prSet/>
      <dgm:spPr/>
      <dgm:t>
        <a:bodyPr/>
        <a:lstStyle/>
        <a:p>
          <a:endParaRPr lang="en-US"/>
        </a:p>
      </dgm:t>
    </dgm:pt>
    <dgm:pt modelId="{B4A0547E-B8A5-284F-9871-DBD650C5A2CF}">
      <dgm:prSet custT="1"/>
      <dgm:spPr/>
      <dgm:t>
        <a:bodyPr/>
        <a:lstStyle/>
        <a:p>
          <a:r>
            <a:rPr lang="en-US" sz="1800" dirty="0"/>
            <a:t>Chronic care management </a:t>
          </a:r>
          <a:br>
            <a:rPr lang="en-US" sz="1800" dirty="0"/>
          </a:br>
          <a:r>
            <a:rPr lang="en-US" sz="1800" dirty="0"/>
            <a:t>services </a:t>
          </a:r>
        </a:p>
      </dgm:t>
    </dgm:pt>
    <dgm:pt modelId="{46D52129-ED50-484F-A72F-513DE37F8D11}" type="parTrans" cxnId="{B4B6B932-1D49-DC43-A083-7A337D440702}">
      <dgm:prSet/>
      <dgm:spPr/>
      <dgm:t>
        <a:bodyPr/>
        <a:lstStyle/>
        <a:p>
          <a:endParaRPr lang="en-US"/>
        </a:p>
      </dgm:t>
    </dgm:pt>
    <dgm:pt modelId="{673DA0C8-F736-2C41-9BB5-E8096D4129C8}" type="sibTrans" cxnId="{B4B6B932-1D49-DC43-A083-7A337D440702}">
      <dgm:prSet/>
      <dgm:spPr/>
      <dgm:t>
        <a:bodyPr/>
        <a:lstStyle/>
        <a:p>
          <a:endParaRPr lang="en-US"/>
        </a:p>
      </dgm:t>
    </dgm:pt>
    <dgm:pt modelId="{C7212332-B062-7740-B093-5E27162B3270}">
      <dgm:prSet custT="1"/>
      <dgm:spPr/>
      <dgm:t>
        <a:bodyPr/>
        <a:lstStyle/>
        <a:p>
          <a:r>
            <a:rPr lang="en-US" sz="1800" dirty="0"/>
            <a:t>Remote patient monitoring</a:t>
          </a:r>
        </a:p>
      </dgm:t>
    </dgm:pt>
    <dgm:pt modelId="{5E4D858E-0C58-E14C-A675-6981F9AAAD5D}" type="parTrans" cxnId="{43E8389B-8FC5-6B47-9F55-A94831B92C69}">
      <dgm:prSet/>
      <dgm:spPr/>
      <dgm:t>
        <a:bodyPr/>
        <a:lstStyle/>
        <a:p>
          <a:endParaRPr lang="en-US"/>
        </a:p>
      </dgm:t>
    </dgm:pt>
    <dgm:pt modelId="{77F72390-1FE0-EA41-A1EB-66C87B63F437}" type="sibTrans" cxnId="{43E8389B-8FC5-6B47-9F55-A94831B92C69}">
      <dgm:prSet/>
      <dgm:spPr/>
      <dgm:t>
        <a:bodyPr/>
        <a:lstStyle/>
        <a:p>
          <a:endParaRPr lang="en-US"/>
        </a:p>
      </dgm:t>
    </dgm:pt>
    <dgm:pt modelId="{5A3BE601-3FDE-E04D-86BF-6D017811074B}">
      <dgm:prSet custT="1"/>
      <dgm:spPr/>
      <dgm:t>
        <a:bodyPr/>
        <a:lstStyle/>
        <a:p>
          <a:endParaRPr lang="en-US" sz="1400" dirty="0"/>
        </a:p>
      </dgm:t>
    </dgm:pt>
    <dgm:pt modelId="{00312BD8-8E50-6546-A9B8-AE0AC2A54DBE}" type="parTrans" cxnId="{4A8DE662-B0A3-FD40-B6DD-23F004AA0791}">
      <dgm:prSet/>
      <dgm:spPr/>
      <dgm:t>
        <a:bodyPr/>
        <a:lstStyle/>
        <a:p>
          <a:endParaRPr lang="en-US"/>
        </a:p>
      </dgm:t>
    </dgm:pt>
    <dgm:pt modelId="{6B6ED82C-152D-DE4A-9BF8-C9B9612B8F2A}" type="sibTrans" cxnId="{4A8DE662-B0A3-FD40-B6DD-23F004AA0791}">
      <dgm:prSet/>
      <dgm:spPr/>
      <dgm:t>
        <a:bodyPr/>
        <a:lstStyle/>
        <a:p>
          <a:endParaRPr lang="en-US"/>
        </a:p>
      </dgm:t>
    </dgm:pt>
    <dgm:pt modelId="{5CA2F4F5-07B3-9A4D-AC82-45989B0C96AC}" type="pres">
      <dgm:prSet presAssocID="{C7671BF3-2E3D-5E42-94F1-5305272BBD03}" presName="cycleMatrixDiagram" presStyleCnt="0">
        <dgm:presLayoutVars>
          <dgm:chMax val="1"/>
          <dgm:dir/>
          <dgm:animLvl val="lvl"/>
          <dgm:resizeHandles val="exact"/>
        </dgm:presLayoutVars>
      </dgm:prSet>
      <dgm:spPr/>
    </dgm:pt>
    <dgm:pt modelId="{6B4D497F-3BC4-DB4B-AD79-81244E1423CB}" type="pres">
      <dgm:prSet presAssocID="{C7671BF3-2E3D-5E42-94F1-5305272BBD03}" presName="children" presStyleCnt="0"/>
      <dgm:spPr/>
    </dgm:pt>
    <dgm:pt modelId="{EDF05490-379A-AD4D-AD1D-6A6E7E8655DC}" type="pres">
      <dgm:prSet presAssocID="{C7671BF3-2E3D-5E42-94F1-5305272BBD03}" presName="child1group" presStyleCnt="0"/>
      <dgm:spPr/>
    </dgm:pt>
    <dgm:pt modelId="{ECC98783-D941-C740-BBB7-884AB9E597C6}" type="pres">
      <dgm:prSet presAssocID="{C7671BF3-2E3D-5E42-94F1-5305272BBD03}" presName="child1" presStyleLbl="bgAcc1" presStyleIdx="0" presStyleCnt="4" custScaleX="201215" custLinFactNeighborX="-23196" custLinFactNeighborY="30307"/>
      <dgm:spPr/>
    </dgm:pt>
    <dgm:pt modelId="{AA556D3E-84A2-A44C-BF7B-363C99F0A1C7}" type="pres">
      <dgm:prSet presAssocID="{C7671BF3-2E3D-5E42-94F1-5305272BBD03}" presName="child1Text" presStyleLbl="bgAcc1" presStyleIdx="0" presStyleCnt="4">
        <dgm:presLayoutVars>
          <dgm:bulletEnabled val="1"/>
        </dgm:presLayoutVars>
      </dgm:prSet>
      <dgm:spPr/>
    </dgm:pt>
    <dgm:pt modelId="{B0CAB22E-2A71-C44A-B32F-135F9EAD216C}" type="pres">
      <dgm:prSet presAssocID="{C7671BF3-2E3D-5E42-94F1-5305272BBD03}" presName="child2group" presStyleCnt="0"/>
      <dgm:spPr/>
    </dgm:pt>
    <dgm:pt modelId="{B5629767-B045-F144-8371-74D476322B8E}" type="pres">
      <dgm:prSet presAssocID="{C7671BF3-2E3D-5E42-94F1-5305272BBD03}" presName="child2" presStyleLbl="bgAcc1" presStyleIdx="1" presStyleCnt="4" custScaleX="201215" custLinFactNeighborX="21406" custLinFactNeighborY="30307"/>
      <dgm:spPr/>
    </dgm:pt>
    <dgm:pt modelId="{2AF8E4EA-FE4D-5846-8AF2-08EECE2CD79A}" type="pres">
      <dgm:prSet presAssocID="{C7671BF3-2E3D-5E42-94F1-5305272BBD03}" presName="child2Text" presStyleLbl="bgAcc1" presStyleIdx="1" presStyleCnt="4">
        <dgm:presLayoutVars>
          <dgm:bulletEnabled val="1"/>
        </dgm:presLayoutVars>
      </dgm:prSet>
      <dgm:spPr/>
    </dgm:pt>
    <dgm:pt modelId="{266F2F77-215C-4E4C-911D-B5347C5BAF11}" type="pres">
      <dgm:prSet presAssocID="{C7671BF3-2E3D-5E42-94F1-5305272BBD03}" presName="child3group" presStyleCnt="0"/>
      <dgm:spPr/>
    </dgm:pt>
    <dgm:pt modelId="{45A07A94-6685-844B-AAAE-C76586B58CCE}" type="pres">
      <dgm:prSet presAssocID="{C7671BF3-2E3D-5E42-94F1-5305272BBD03}" presName="child3" presStyleLbl="bgAcc1" presStyleIdx="2" presStyleCnt="4" custScaleX="191781" custScaleY="46586" custLinFactNeighborX="21351" custLinFactNeighborY="-43326"/>
      <dgm:spPr/>
    </dgm:pt>
    <dgm:pt modelId="{8E7411AE-0FD6-7F4C-A52A-2BDE25296F4B}" type="pres">
      <dgm:prSet presAssocID="{C7671BF3-2E3D-5E42-94F1-5305272BBD03}" presName="child3Text" presStyleLbl="bgAcc1" presStyleIdx="2" presStyleCnt="4">
        <dgm:presLayoutVars>
          <dgm:bulletEnabled val="1"/>
        </dgm:presLayoutVars>
      </dgm:prSet>
      <dgm:spPr/>
    </dgm:pt>
    <dgm:pt modelId="{3C64C2B4-44B0-6945-AF0F-257DD7595526}" type="pres">
      <dgm:prSet presAssocID="{C7671BF3-2E3D-5E42-94F1-5305272BBD03}" presName="child4group" presStyleCnt="0"/>
      <dgm:spPr/>
    </dgm:pt>
    <dgm:pt modelId="{2E7445B5-DB6C-B143-B287-306817A9BCE2}" type="pres">
      <dgm:prSet presAssocID="{C7671BF3-2E3D-5E42-94F1-5305272BBD03}" presName="child4" presStyleLbl="bgAcc1" presStyleIdx="3" presStyleCnt="4" custScaleX="219353" custScaleY="149432" custLinFactNeighborX="-29011" custLinFactNeighborY="-47710"/>
      <dgm:spPr/>
    </dgm:pt>
    <dgm:pt modelId="{7915C79C-F21B-104B-964E-D1F1090040C5}" type="pres">
      <dgm:prSet presAssocID="{C7671BF3-2E3D-5E42-94F1-5305272BBD03}" presName="child4Text" presStyleLbl="bgAcc1" presStyleIdx="3" presStyleCnt="4">
        <dgm:presLayoutVars>
          <dgm:bulletEnabled val="1"/>
        </dgm:presLayoutVars>
      </dgm:prSet>
      <dgm:spPr/>
    </dgm:pt>
    <dgm:pt modelId="{0E679971-6BB1-9446-9C10-ADF6D56F3202}" type="pres">
      <dgm:prSet presAssocID="{C7671BF3-2E3D-5E42-94F1-5305272BBD03}" presName="childPlaceholder" presStyleCnt="0"/>
      <dgm:spPr/>
    </dgm:pt>
    <dgm:pt modelId="{1EE5CC4E-A0AF-B349-8A72-BC6A1EC45B22}" type="pres">
      <dgm:prSet presAssocID="{C7671BF3-2E3D-5E42-94F1-5305272BBD03}" presName="circle" presStyleCnt="0"/>
      <dgm:spPr/>
    </dgm:pt>
    <dgm:pt modelId="{5EEC5679-A700-EE4D-9018-413566669B4E}" type="pres">
      <dgm:prSet presAssocID="{C7671BF3-2E3D-5E42-94F1-5305272BBD03}" presName="quadrant1" presStyleLbl="node1" presStyleIdx="0" presStyleCnt="4">
        <dgm:presLayoutVars>
          <dgm:chMax val="1"/>
          <dgm:bulletEnabled val="1"/>
        </dgm:presLayoutVars>
      </dgm:prSet>
      <dgm:spPr/>
    </dgm:pt>
    <dgm:pt modelId="{45C52E73-FEE6-F740-A23A-E1AAA9690B55}" type="pres">
      <dgm:prSet presAssocID="{C7671BF3-2E3D-5E42-94F1-5305272BBD03}" presName="quadrant2" presStyleLbl="node1" presStyleIdx="1" presStyleCnt="4">
        <dgm:presLayoutVars>
          <dgm:chMax val="1"/>
          <dgm:bulletEnabled val="1"/>
        </dgm:presLayoutVars>
      </dgm:prSet>
      <dgm:spPr/>
    </dgm:pt>
    <dgm:pt modelId="{2992C935-6640-B843-BC98-D1BB4C58A5FE}" type="pres">
      <dgm:prSet presAssocID="{C7671BF3-2E3D-5E42-94F1-5305272BBD03}" presName="quadrant3" presStyleLbl="node1" presStyleIdx="2" presStyleCnt="4">
        <dgm:presLayoutVars>
          <dgm:chMax val="1"/>
          <dgm:bulletEnabled val="1"/>
        </dgm:presLayoutVars>
      </dgm:prSet>
      <dgm:spPr/>
    </dgm:pt>
    <dgm:pt modelId="{FEC2EFED-AC0D-314A-863C-3AC2DDBE623C}" type="pres">
      <dgm:prSet presAssocID="{C7671BF3-2E3D-5E42-94F1-5305272BBD03}" presName="quadrant4" presStyleLbl="node1" presStyleIdx="3" presStyleCnt="4" custScaleX="146620" custScaleY="119011">
        <dgm:presLayoutVars>
          <dgm:chMax val="1"/>
          <dgm:bulletEnabled val="1"/>
        </dgm:presLayoutVars>
      </dgm:prSet>
      <dgm:spPr/>
    </dgm:pt>
    <dgm:pt modelId="{EC609005-0F0C-CD43-8DA2-3A91C5BD28A1}" type="pres">
      <dgm:prSet presAssocID="{C7671BF3-2E3D-5E42-94F1-5305272BBD03}" presName="quadrantPlaceholder" presStyleCnt="0"/>
      <dgm:spPr/>
    </dgm:pt>
    <dgm:pt modelId="{4A562FD8-1D6A-2A45-8630-DD0EE89CF8BD}" type="pres">
      <dgm:prSet presAssocID="{C7671BF3-2E3D-5E42-94F1-5305272BBD03}" presName="center1" presStyleLbl="fgShp" presStyleIdx="0" presStyleCnt="2"/>
      <dgm:spPr/>
    </dgm:pt>
    <dgm:pt modelId="{F8617464-B0B4-E745-9550-CE478505F9B3}" type="pres">
      <dgm:prSet presAssocID="{C7671BF3-2E3D-5E42-94F1-5305272BBD03}" presName="center2" presStyleLbl="fgShp" presStyleIdx="1" presStyleCnt="2"/>
      <dgm:spPr/>
    </dgm:pt>
  </dgm:ptLst>
  <dgm:cxnLst>
    <dgm:cxn modelId="{0136BC06-AF08-6748-8295-085C62C85C06}" type="presOf" srcId="{C7212332-B062-7740-B093-5E27162B3270}" destId="{2E7445B5-DB6C-B143-B287-306817A9BCE2}" srcOrd="0" destOrd="5" presId="urn:microsoft.com/office/officeart/2005/8/layout/cycle4"/>
    <dgm:cxn modelId="{95F7E30C-66DF-4041-84C1-D799C4ED75E3}" srcId="{C7671BF3-2E3D-5E42-94F1-5305272BBD03}" destId="{D10F96F5-092F-DF4F-BE4E-09411BCEB327}" srcOrd="0" destOrd="0" parTransId="{CDD0C442-E329-A842-AFA9-6F484327350A}" sibTransId="{90601C54-AAA3-A04A-A4E7-086BB1307A70}"/>
    <dgm:cxn modelId="{F91EB50F-C781-9442-9E29-E0F39AA8B4F0}" srcId="{C7671BF3-2E3D-5E42-94F1-5305272BBD03}" destId="{FCDC9B63-6055-A149-9E7B-2DA18F008524}" srcOrd="2" destOrd="0" parTransId="{F25BFB51-DA87-2042-B33F-24C440D536FF}" sibTransId="{CFAAA595-3EE3-EC4D-B34B-268E83F4CADC}"/>
    <dgm:cxn modelId="{10105B12-F405-774C-BA3E-08B998BD9969}" type="presOf" srcId="{C5DA1CD7-55F0-FA44-AEC1-599CC6C8A5A9}" destId="{7915C79C-F21B-104B-964E-D1F1090040C5}" srcOrd="1" destOrd="3" presId="urn:microsoft.com/office/officeart/2005/8/layout/cycle4"/>
    <dgm:cxn modelId="{76F34313-8448-AA44-9584-981847AF4D6D}" type="presOf" srcId="{E558B0DE-4B61-5248-8512-E403D3A8F22F}" destId="{B5629767-B045-F144-8371-74D476322B8E}" srcOrd="0" destOrd="1" presId="urn:microsoft.com/office/officeart/2005/8/layout/cycle4"/>
    <dgm:cxn modelId="{23640A15-964D-EE4C-A56E-5A90C94B6E11}" srcId="{3A784E8A-9DA3-8347-A39E-88BEE091EE93}" destId="{8E44E944-ABED-8A41-A13F-F7DC2EE6DEEF}" srcOrd="1" destOrd="0" parTransId="{86BF7E15-40D2-3542-82D0-E846EC0443F1}" sibTransId="{05019F9B-0730-7F4F-922F-268846579A2F}"/>
    <dgm:cxn modelId="{100DAB1A-ADE0-C44F-832C-ABABA270EC5C}" type="presOf" srcId="{7EE31E57-183D-DE49-B817-96A1CF6EAAFA}" destId="{2AF8E4EA-FE4D-5846-8AF2-08EECE2CD79A}" srcOrd="1" destOrd="0" presId="urn:microsoft.com/office/officeart/2005/8/layout/cycle4"/>
    <dgm:cxn modelId="{A2EBFE1F-E007-064D-B725-F881F45D9225}" type="presOf" srcId="{8E44E944-ABED-8A41-A13F-F7DC2EE6DEEF}" destId="{2E7445B5-DB6C-B143-B287-306817A9BCE2}" srcOrd="0" destOrd="1" presId="urn:microsoft.com/office/officeart/2005/8/layout/cycle4"/>
    <dgm:cxn modelId="{EA779720-5CE0-3A48-A579-A1DD6396C866}" srcId="{A395D895-455F-DF4E-9643-05A7BA46E085}" destId="{7EE31E57-183D-DE49-B817-96A1CF6EAAFA}" srcOrd="0" destOrd="0" parTransId="{9EB94051-152E-A448-8AF9-40D0A031BDDC}" sibTransId="{9B219503-8BE3-5A44-B0CE-480043D2DA73}"/>
    <dgm:cxn modelId="{58A60422-E447-B34A-98DF-F38AA2D607F1}" srcId="{FCDC9B63-6055-A149-9E7B-2DA18F008524}" destId="{5DFD330E-C75C-AE40-A684-D9C9B967E33A}" srcOrd="1" destOrd="0" parTransId="{1DDF9B92-49E8-434A-B6E4-83247B9EE077}" sibTransId="{4F70F1F6-1CA0-644C-B57F-5965B19F3DA7}"/>
    <dgm:cxn modelId="{6B9D2929-B505-414F-8CA9-DAB713A57AD6}" type="presOf" srcId="{020B2174-1137-0A46-9F59-288FD0D0B93A}" destId="{AA556D3E-84A2-A44C-BF7B-363C99F0A1C7}" srcOrd="1" destOrd="1" presId="urn:microsoft.com/office/officeart/2005/8/layout/cycle4"/>
    <dgm:cxn modelId="{9CCE422A-E9B5-7943-B4A2-A1886C584BBF}" type="presOf" srcId="{5DFD330E-C75C-AE40-A684-D9C9B967E33A}" destId="{45A07A94-6685-844B-AAAE-C76586B58CCE}" srcOrd="0" destOrd="1" presId="urn:microsoft.com/office/officeart/2005/8/layout/cycle4"/>
    <dgm:cxn modelId="{EC55F12A-E8D5-3F43-B329-5AEA13855C31}" type="presOf" srcId="{020B2174-1137-0A46-9F59-288FD0D0B93A}" destId="{ECC98783-D941-C740-BBB7-884AB9E597C6}" srcOrd="0" destOrd="1" presId="urn:microsoft.com/office/officeart/2005/8/layout/cycle4"/>
    <dgm:cxn modelId="{A57DD72D-188B-1A4C-87B8-6556096D37DB}" type="presOf" srcId="{00D2AEDE-591E-AF49-9667-3E1D335653B4}" destId="{45A07A94-6685-844B-AAAE-C76586B58CCE}" srcOrd="0" destOrd="2" presId="urn:microsoft.com/office/officeart/2005/8/layout/cycle4"/>
    <dgm:cxn modelId="{72A1222E-BAA9-B540-9B9A-C6A70E20269E}" type="presOf" srcId="{79F27B0E-792A-114B-B4AF-833FA20AA172}" destId="{2E7445B5-DB6C-B143-B287-306817A9BCE2}" srcOrd="0" destOrd="2" presId="urn:microsoft.com/office/officeart/2005/8/layout/cycle4"/>
    <dgm:cxn modelId="{C1E26432-6AF7-EE4B-8504-4B863D11A76B}" type="presOf" srcId="{B4A0547E-B8A5-284F-9871-DBD650C5A2CF}" destId="{7915C79C-F21B-104B-964E-D1F1090040C5}" srcOrd="1" destOrd="4" presId="urn:microsoft.com/office/officeart/2005/8/layout/cycle4"/>
    <dgm:cxn modelId="{B4B6B932-1D49-DC43-A083-7A337D440702}" srcId="{3A784E8A-9DA3-8347-A39E-88BEE091EE93}" destId="{B4A0547E-B8A5-284F-9871-DBD650C5A2CF}" srcOrd="4" destOrd="0" parTransId="{46D52129-ED50-484F-A72F-513DE37F8D11}" sibTransId="{673DA0C8-F736-2C41-9BB5-E8096D4129C8}"/>
    <dgm:cxn modelId="{9E8EDC32-B260-104B-8D3D-8C23F15AB087}" type="presOf" srcId="{E558B0DE-4B61-5248-8512-E403D3A8F22F}" destId="{2AF8E4EA-FE4D-5846-8AF2-08EECE2CD79A}" srcOrd="1" destOrd="1" presId="urn:microsoft.com/office/officeart/2005/8/layout/cycle4"/>
    <dgm:cxn modelId="{34433141-5519-3C42-86B7-9E10FC66BFBA}" type="presOf" srcId="{68DD4C8D-A7BF-D945-BA26-8FBCD8DE28A4}" destId="{B5629767-B045-F144-8371-74D476322B8E}" srcOrd="0" destOrd="2" presId="urn:microsoft.com/office/officeart/2005/8/layout/cycle4"/>
    <dgm:cxn modelId="{943A5062-14B0-BC4C-8AF9-CCD3EDA91FA3}" type="presOf" srcId="{00D2AEDE-591E-AF49-9667-3E1D335653B4}" destId="{8E7411AE-0FD6-7F4C-A52A-2BDE25296F4B}" srcOrd="1" destOrd="2" presId="urn:microsoft.com/office/officeart/2005/8/layout/cycle4"/>
    <dgm:cxn modelId="{72F79F62-5A66-5F43-AF50-B180E2A06177}" type="presOf" srcId="{893F7770-3BD3-1143-937E-4229C2DAC2C8}" destId="{ECC98783-D941-C740-BBB7-884AB9E597C6}" srcOrd="0" destOrd="0" presId="urn:microsoft.com/office/officeart/2005/8/layout/cycle4"/>
    <dgm:cxn modelId="{AEDED542-7C3F-0742-92B2-64DDA4BD9962}" type="presOf" srcId="{8D5ED0B7-9DFB-CC40-816F-27BB8F23BE49}" destId="{ECC98783-D941-C740-BBB7-884AB9E597C6}" srcOrd="0" destOrd="2" presId="urn:microsoft.com/office/officeart/2005/8/layout/cycle4"/>
    <dgm:cxn modelId="{4A8DE662-B0A3-FD40-B6DD-23F004AA0791}" srcId="{3A784E8A-9DA3-8347-A39E-88BEE091EE93}" destId="{5A3BE601-3FDE-E04D-86BF-6D017811074B}" srcOrd="6" destOrd="0" parTransId="{00312BD8-8E50-6546-A9B8-AE0AC2A54DBE}" sibTransId="{6B6ED82C-152D-DE4A-9BF8-C9B9612B8F2A}"/>
    <dgm:cxn modelId="{55A2B243-33F3-A846-86C7-642E6493FB50}" type="presOf" srcId="{C7671BF3-2E3D-5E42-94F1-5305272BBD03}" destId="{5CA2F4F5-07B3-9A4D-AC82-45989B0C96AC}" srcOrd="0" destOrd="0" presId="urn:microsoft.com/office/officeart/2005/8/layout/cycle4"/>
    <dgm:cxn modelId="{5F916165-2B7C-FA48-8F26-7D47E8817B57}" type="presOf" srcId="{8E44E944-ABED-8A41-A13F-F7DC2EE6DEEF}" destId="{7915C79C-F21B-104B-964E-D1F1090040C5}" srcOrd="1" destOrd="1" presId="urn:microsoft.com/office/officeart/2005/8/layout/cycle4"/>
    <dgm:cxn modelId="{CD307C66-7094-FE41-B734-66AF22DEB681}" type="presOf" srcId="{6315BDCE-AE2C-CC4A-AB70-825F3ABD8EBD}" destId="{45A07A94-6685-844B-AAAE-C76586B58CCE}" srcOrd="0" destOrd="0" presId="urn:microsoft.com/office/officeart/2005/8/layout/cycle4"/>
    <dgm:cxn modelId="{153AD246-DE9B-C74C-9342-30FC68F687A0}" type="presOf" srcId="{3A784E8A-9DA3-8347-A39E-88BEE091EE93}" destId="{FEC2EFED-AC0D-314A-863C-3AC2DDBE623C}" srcOrd="0" destOrd="0" presId="urn:microsoft.com/office/officeart/2005/8/layout/cycle4"/>
    <dgm:cxn modelId="{F6FA7A6A-DD8B-644D-AC9D-925A364A6529}" type="presOf" srcId="{5A3BE601-3FDE-E04D-86BF-6D017811074B}" destId="{7915C79C-F21B-104B-964E-D1F1090040C5}" srcOrd="1" destOrd="6" presId="urn:microsoft.com/office/officeart/2005/8/layout/cycle4"/>
    <dgm:cxn modelId="{791AE46B-F95C-BC40-BA35-99EC247E79FA}" type="presOf" srcId="{70594795-8CEA-C948-8743-4A4B98B02A00}" destId="{2AF8E4EA-FE4D-5846-8AF2-08EECE2CD79A}" srcOrd="1" destOrd="4" presId="urn:microsoft.com/office/officeart/2005/8/layout/cycle4"/>
    <dgm:cxn modelId="{7339164F-8D6F-A948-BCA2-CC8F9673B11E}" srcId="{D10F96F5-092F-DF4F-BE4E-09411BCEB327}" destId="{020B2174-1137-0A46-9F59-288FD0D0B93A}" srcOrd="1" destOrd="0" parTransId="{802BB8CD-3BFC-BF42-A9E8-C47B9F82AD7B}" sibTransId="{41FE5959-4DB7-3D4F-B27C-B8774FEE9C5C}"/>
    <dgm:cxn modelId="{8DF80574-AE90-D04F-8DD6-7DFD0A6F66C6}" type="presOf" srcId="{6315BDCE-AE2C-CC4A-AB70-825F3ABD8EBD}" destId="{8E7411AE-0FD6-7F4C-A52A-2BDE25296F4B}" srcOrd="1" destOrd="0" presId="urn:microsoft.com/office/officeart/2005/8/layout/cycle4"/>
    <dgm:cxn modelId="{3C822775-CB7D-9E46-BEB5-CC3BEC025AF3}" type="presOf" srcId="{4E013930-E8A4-D04C-B2DC-FF3EF94A3FD2}" destId="{2E7445B5-DB6C-B143-B287-306817A9BCE2}" srcOrd="0" destOrd="7" presId="urn:microsoft.com/office/officeart/2005/8/layout/cycle4"/>
    <dgm:cxn modelId="{23871479-EE49-3344-BDCE-DE7F0C0D1DB6}" type="presOf" srcId="{D10F96F5-092F-DF4F-BE4E-09411BCEB327}" destId="{5EEC5679-A700-EE4D-9018-413566669B4E}" srcOrd="0" destOrd="0" presId="urn:microsoft.com/office/officeart/2005/8/layout/cycle4"/>
    <dgm:cxn modelId="{BB85B059-B729-FA45-9F6B-974A91DC384E}" type="presOf" srcId="{50A04C53-62A0-7746-BE03-BF7659367049}" destId="{AA556D3E-84A2-A44C-BF7B-363C99F0A1C7}" srcOrd="1" destOrd="3" presId="urn:microsoft.com/office/officeart/2005/8/layout/cycle4"/>
    <dgm:cxn modelId="{2B2DDE5A-941C-8647-92C9-DA5DA5FDA962}" srcId="{3A784E8A-9DA3-8347-A39E-88BEE091EE93}" destId="{79F27B0E-792A-114B-B4AF-833FA20AA172}" srcOrd="2" destOrd="0" parTransId="{8BC9C41E-4E37-2645-9018-646AC99B7B03}" sibTransId="{B6CEE66C-9FF8-BE43-B008-17F6CE2B9092}"/>
    <dgm:cxn modelId="{15A81281-41A4-524F-9F64-9B97C11BBD76}" srcId="{D10F96F5-092F-DF4F-BE4E-09411BCEB327}" destId="{893F7770-3BD3-1143-937E-4229C2DAC2C8}" srcOrd="0" destOrd="0" parTransId="{1FEADECA-ED73-D749-8DE7-DF5501E980C1}" sibTransId="{CC625C6C-8EC3-DA41-887D-7489D8604018}"/>
    <dgm:cxn modelId="{61AB1381-C14F-D44B-95D3-4EC7CEE18DE0}" type="presOf" srcId="{A7C95406-6542-BC46-8E67-D571F316E1A5}" destId="{B5629767-B045-F144-8371-74D476322B8E}" srcOrd="0" destOrd="3" presId="urn:microsoft.com/office/officeart/2005/8/layout/cycle4"/>
    <dgm:cxn modelId="{7E3DB683-5CA6-9A40-B5A5-342E01EC5AFD}" type="presOf" srcId="{8D5ED0B7-9DFB-CC40-816F-27BB8F23BE49}" destId="{AA556D3E-84A2-A44C-BF7B-363C99F0A1C7}" srcOrd="1" destOrd="2" presId="urn:microsoft.com/office/officeart/2005/8/layout/cycle4"/>
    <dgm:cxn modelId="{5B2FC688-CEDF-EB4C-805C-72EF9BE4B58B}" type="presOf" srcId="{A7C95406-6542-BC46-8E67-D571F316E1A5}" destId="{2AF8E4EA-FE4D-5846-8AF2-08EECE2CD79A}" srcOrd="1" destOrd="3" presId="urn:microsoft.com/office/officeart/2005/8/layout/cycle4"/>
    <dgm:cxn modelId="{D1810D8A-D185-3C4A-B645-5D95A763AF34}" type="presOf" srcId="{C5DA1CD7-55F0-FA44-AEC1-599CC6C8A5A9}" destId="{2E7445B5-DB6C-B143-B287-306817A9BCE2}" srcOrd="0" destOrd="3" presId="urn:microsoft.com/office/officeart/2005/8/layout/cycle4"/>
    <dgm:cxn modelId="{2944798A-A2E3-1046-9B05-1248DDDE65DC}" srcId="{A395D895-455F-DF4E-9643-05A7BA46E085}" destId="{A7C95406-6542-BC46-8E67-D571F316E1A5}" srcOrd="3" destOrd="0" parTransId="{934C2747-51E2-9D44-AC42-302826F46738}" sibTransId="{7DE8FB5C-77FC-1C43-97E5-A0EB5273739F}"/>
    <dgm:cxn modelId="{2544EA91-C0C4-074B-B160-A234ABFE893D}" srcId="{D10F96F5-092F-DF4F-BE4E-09411BCEB327}" destId="{50A04C53-62A0-7746-BE03-BF7659367049}" srcOrd="3" destOrd="0" parTransId="{FC6165F8-5E55-C742-BE76-7FA27EC4B3B7}" sibTransId="{CC9BFC00-3ED1-8F41-9B84-71FAFBAC0767}"/>
    <dgm:cxn modelId="{21557197-43E9-C044-B755-5A5B985837B7}" srcId="{C7671BF3-2E3D-5E42-94F1-5305272BBD03}" destId="{3A784E8A-9DA3-8347-A39E-88BEE091EE93}" srcOrd="3" destOrd="0" parTransId="{60CB8D36-7CC3-B549-BD60-9BCBF9736E3B}" sibTransId="{E84A4AB4-8553-0546-BD34-5BB137C88BD5}"/>
    <dgm:cxn modelId="{16671998-1DC4-A943-95B9-DE495259EC72}" srcId="{C7671BF3-2E3D-5E42-94F1-5305272BBD03}" destId="{A395D895-455F-DF4E-9643-05A7BA46E085}" srcOrd="1" destOrd="0" parTransId="{E183240A-F1F6-6E4C-89D4-D226E3389A63}" sibTransId="{8AA4BFB2-DACF-B54C-B797-C405F75B42F0}"/>
    <dgm:cxn modelId="{E7C0FC99-B77D-774B-981F-43CC5A03CB97}" type="presOf" srcId="{E0C3E616-0923-BF45-B7B4-09866A2F5AAB}" destId="{2E7445B5-DB6C-B143-B287-306817A9BCE2}" srcOrd="0" destOrd="0" presId="urn:microsoft.com/office/officeart/2005/8/layout/cycle4"/>
    <dgm:cxn modelId="{AD95159A-F6A1-EA4A-B6DF-CDAB528FF629}" srcId="{A395D895-455F-DF4E-9643-05A7BA46E085}" destId="{68DD4C8D-A7BF-D945-BA26-8FBCD8DE28A4}" srcOrd="2" destOrd="0" parTransId="{0420CC72-C7EB-2D4D-9E2D-0ACEB0EA809A}" sibTransId="{57A4B36E-2AD1-8B44-9920-3A8A814F3E53}"/>
    <dgm:cxn modelId="{6019909A-A03A-3D48-9ED9-F47CE5A257BC}" type="presOf" srcId="{68DD4C8D-A7BF-D945-BA26-8FBCD8DE28A4}" destId="{2AF8E4EA-FE4D-5846-8AF2-08EECE2CD79A}" srcOrd="1" destOrd="2" presId="urn:microsoft.com/office/officeart/2005/8/layout/cycle4"/>
    <dgm:cxn modelId="{43E8389B-8FC5-6B47-9F55-A94831B92C69}" srcId="{3A784E8A-9DA3-8347-A39E-88BEE091EE93}" destId="{C7212332-B062-7740-B093-5E27162B3270}" srcOrd="5" destOrd="0" parTransId="{5E4D858E-0C58-E14C-A675-6981F9AAAD5D}" sibTransId="{77F72390-1FE0-EA41-A1EB-66C87B63F437}"/>
    <dgm:cxn modelId="{E671DE9D-AFD6-2445-886A-8262A2D48B23}" srcId="{FCDC9B63-6055-A149-9E7B-2DA18F008524}" destId="{23DE9838-BBA7-B244-9DD1-F62AC5AA5C45}" srcOrd="3" destOrd="0" parTransId="{36A2BDFC-6E2C-5343-AF69-802E44E270EB}" sibTransId="{203FDCA9-24ED-0A4D-A06A-DBEBE598CD56}"/>
    <dgm:cxn modelId="{DB61CEA0-D32E-0A4C-8B64-702339A27954}" srcId="{A395D895-455F-DF4E-9643-05A7BA46E085}" destId="{70594795-8CEA-C948-8743-4A4B98B02A00}" srcOrd="4" destOrd="0" parTransId="{2F2A706D-F29A-8342-A349-23C503EC20B9}" sibTransId="{6479955C-8E3B-D648-9C37-EBAED80E791F}"/>
    <dgm:cxn modelId="{F73579A5-5626-AC4A-809F-458AD5BE0279}" type="presOf" srcId="{23DE9838-BBA7-B244-9DD1-F62AC5AA5C45}" destId="{8E7411AE-0FD6-7F4C-A52A-2BDE25296F4B}" srcOrd="1" destOrd="3" presId="urn:microsoft.com/office/officeart/2005/8/layout/cycle4"/>
    <dgm:cxn modelId="{FF1BFEA6-BCD1-D94D-897F-8688BF9329A6}" srcId="{3A784E8A-9DA3-8347-A39E-88BEE091EE93}" destId="{4E013930-E8A4-D04C-B2DC-FF3EF94A3FD2}" srcOrd="7" destOrd="0" parTransId="{CBEFDD15-64D7-A84C-8DA7-44DDCAAB5F22}" sibTransId="{7102DFD5-8641-3B4E-8BE1-E77D199BC740}"/>
    <dgm:cxn modelId="{897EC7B6-A95B-6A4C-8C09-70E582EC51F7}" type="presOf" srcId="{5DFD330E-C75C-AE40-A684-D9C9B967E33A}" destId="{8E7411AE-0FD6-7F4C-A52A-2BDE25296F4B}" srcOrd="1" destOrd="1" presId="urn:microsoft.com/office/officeart/2005/8/layout/cycle4"/>
    <dgm:cxn modelId="{3C7C77B8-BFDB-9D42-A560-F5BCF119C610}" type="presOf" srcId="{E0C3E616-0923-BF45-B7B4-09866A2F5AAB}" destId="{7915C79C-F21B-104B-964E-D1F1090040C5}" srcOrd="1" destOrd="0" presId="urn:microsoft.com/office/officeart/2005/8/layout/cycle4"/>
    <dgm:cxn modelId="{1CA78EBB-CBD5-274D-B371-B77A69914445}" type="presOf" srcId="{50A04C53-62A0-7746-BE03-BF7659367049}" destId="{ECC98783-D941-C740-BBB7-884AB9E597C6}" srcOrd="0" destOrd="3" presId="urn:microsoft.com/office/officeart/2005/8/layout/cycle4"/>
    <dgm:cxn modelId="{809B8ACB-D2BA-7044-86C8-CADC5528498B}" type="presOf" srcId="{4E013930-E8A4-D04C-B2DC-FF3EF94A3FD2}" destId="{7915C79C-F21B-104B-964E-D1F1090040C5}" srcOrd="1" destOrd="7" presId="urn:microsoft.com/office/officeart/2005/8/layout/cycle4"/>
    <dgm:cxn modelId="{DCD74BCD-20E6-BC44-9E57-60A0C2BF93C7}" type="presOf" srcId="{B4A0547E-B8A5-284F-9871-DBD650C5A2CF}" destId="{2E7445B5-DB6C-B143-B287-306817A9BCE2}" srcOrd="0" destOrd="4" presId="urn:microsoft.com/office/officeart/2005/8/layout/cycle4"/>
    <dgm:cxn modelId="{4E76B8D4-5451-B640-9B42-0489122947A1}" type="presOf" srcId="{A395D895-455F-DF4E-9643-05A7BA46E085}" destId="{45C52E73-FEE6-F740-A23A-E1AAA9690B55}" srcOrd="0" destOrd="0" presId="urn:microsoft.com/office/officeart/2005/8/layout/cycle4"/>
    <dgm:cxn modelId="{420172D5-7B71-C04C-8F4D-E9DF3C17AEDA}" type="presOf" srcId="{C7212332-B062-7740-B093-5E27162B3270}" destId="{7915C79C-F21B-104B-964E-D1F1090040C5}" srcOrd="1" destOrd="5" presId="urn:microsoft.com/office/officeart/2005/8/layout/cycle4"/>
    <dgm:cxn modelId="{93ACE9D9-1EB1-6549-BE20-1C8D7912ACDB}" type="presOf" srcId="{70594795-8CEA-C948-8743-4A4B98B02A00}" destId="{B5629767-B045-F144-8371-74D476322B8E}" srcOrd="0" destOrd="4" presId="urn:microsoft.com/office/officeart/2005/8/layout/cycle4"/>
    <dgm:cxn modelId="{92EB78DA-4557-304E-8A7A-0A38EE5293ED}" srcId="{D10F96F5-092F-DF4F-BE4E-09411BCEB327}" destId="{8D5ED0B7-9DFB-CC40-816F-27BB8F23BE49}" srcOrd="2" destOrd="0" parTransId="{E6F8CCC1-C7B6-E94C-BB28-007EFE006835}" sibTransId="{8F88A9E2-BFCA-EA4C-8BF2-3E56F4B6C017}"/>
    <dgm:cxn modelId="{AD0086DD-F357-1842-88AC-FAED1CEBE55B}" srcId="{3A784E8A-9DA3-8347-A39E-88BEE091EE93}" destId="{C5DA1CD7-55F0-FA44-AEC1-599CC6C8A5A9}" srcOrd="3" destOrd="0" parTransId="{CBDDBBB4-1D2C-FF42-8175-B42A83C78317}" sibTransId="{49BCC682-02FC-024B-A180-D61BB75CC34E}"/>
    <dgm:cxn modelId="{5FA07ADF-56D1-B34B-AC7B-41C9BAF6F266}" srcId="{A395D895-455F-DF4E-9643-05A7BA46E085}" destId="{E558B0DE-4B61-5248-8512-E403D3A8F22F}" srcOrd="1" destOrd="0" parTransId="{0B7650BB-0DDF-A243-8428-1111F66A28C7}" sibTransId="{0C75674A-B6F1-4E46-BFCA-8D8E562907CD}"/>
    <dgm:cxn modelId="{A0E58CE0-1276-E846-B933-3F1AB3A228A1}" srcId="{FCDC9B63-6055-A149-9E7B-2DA18F008524}" destId="{6315BDCE-AE2C-CC4A-AB70-825F3ABD8EBD}" srcOrd="0" destOrd="0" parTransId="{7F50815B-1823-984D-801B-6402853E3956}" sibTransId="{D60ABDB2-BC66-644D-91AA-17853C363777}"/>
    <dgm:cxn modelId="{F3AF9CE7-593E-024B-8597-26DE4997C603}" srcId="{3A784E8A-9DA3-8347-A39E-88BEE091EE93}" destId="{E0C3E616-0923-BF45-B7B4-09866A2F5AAB}" srcOrd="0" destOrd="0" parTransId="{C796F25D-44B5-8545-95EA-1B7AC32293C7}" sibTransId="{EB511DBA-6C42-BD42-BDB7-D63F21707C49}"/>
    <dgm:cxn modelId="{399F0FE8-8891-8D46-BFF8-DC1A8F704519}" type="presOf" srcId="{FCDC9B63-6055-A149-9E7B-2DA18F008524}" destId="{2992C935-6640-B843-BC98-D1BB4C58A5FE}" srcOrd="0" destOrd="0" presId="urn:microsoft.com/office/officeart/2005/8/layout/cycle4"/>
    <dgm:cxn modelId="{F76E02EA-84CD-2042-8939-886ED2C07192}" type="presOf" srcId="{5A3BE601-3FDE-E04D-86BF-6D017811074B}" destId="{2E7445B5-DB6C-B143-B287-306817A9BCE2}" srcOrd="0" destOrd="6" presId="urn:microsoft.com/office/officeart/2005/8/layout/cycle4"/>
    <dgm:cxn modelId="{CD1E28EC-8AB9-5E45-8138-26D95A8ED3F7}" type="presOf" srcId="{23DE9838-BBA7-B244-9DD1-F62AC5AA5C45}" destId="{45A07A94-6685-844B-AAAE-C76586B58CCE}" srcOrd="0" destOrd="3" presId="urn:microsoft.com/office/officeart/2005/8/layout/cycle4"/>
    <dgm:cxn modelId="{85763DF0-DBC4-A342-8668-54B3CF7574BA}" srcId="{FCDC9B63-6055-A149-9E7B-2DA18F008524}" destId="{00D2AEDE-591E-AF49-9667-3E1D335653B4}" srcOrd="2" destOrd="0" parTransId="{8116A00A-F34E-D441-B6B7-780CE6BCF93E}" sibTransId="{72E9BC40-AEAB-EA43-B455-F3837E7A2338}"/>
    <dgm:cxn modelId="{6A2796F0-08BF-3F4A-88A2-01A91E9D8E76}" type="presOf" srcId="{7EE31E57-183D-DE49-B817-96A1CF6EAAFA}" destId="{B5629767-B045-F144-8371-74D476322B8E}" srcOrd="0" destOrd="0" presId="urn:microsoft.com/office/officeart/2005/8/layout/cycle4"/>
    <dgm:cxn modelId="{CC6F6BF6-FE08-1C4D-A982-FF93D13F7400}" type="presOf" srcId="{893F7770-3BD3-1143-937E-4229C2DAC2C8}" destId="{AA556D3E-84A2-A44C-BF7B-363C99F0A1C7}" srcOrd="1" destOrd="0" presId="urn:microsoft.com/office/officeart/2005/8/layout/cycle4"/>
    <dgm:cxn modelId="{BFB716FA-C0E2-144E-8F03-DF77A6F76917}" type="presOf" srcId="{79F27B0E-792A-114B-B4AF-833FA20AA172}" destId="{7915C79C-F21B-104B-964E-D1F1090040C5}" srcOrd="1" destOrd="2" presId="urn:microsoft.com/office/officeart/2005/8/layout/cycle4"/>
    <dgm:cxn modelId="{E4A8F8F9-87A7-0E48-8600-EA700903A0D5}" type="presParOf" srcId="{5CA2F4F5-07B3-9A4D-AC82-45989B0C96AC}" destId="{6B4D497F-3BC4-DB4B-AD79-81244E1423CB}" srcOrd="0" destOrd="0" presId="urn:microsoft.com/office/officeart/2005/8/layout/cycle4"/>
    <dgm:cxn modelId="{82F35DEE-9D0E-3046-9AB3-A52235B8A55F}" type="presParOf" srcId="{6B4D497F-3BC4-DB4B-AD79-81244E1423CB}" destId="{EDF05490-379A-AD4D-AD1D-6A6E7E8655DC}" srcOrd="0" destOrd="0" presId="urn:microsoft.com/office/officeart/2005/8/layout/cycle4"/>
    <dgm:cxn modelId="{A702B192-B966-9441-B1BC-1D6367AB3B52}" type="presParOf" srcId="{EDF05490-379A-AD4D-AD1D-6A6E7E8655DC}" destId="{ECC98783-D941-C740-BBB7-884AB9E597C6}" srcOrd="0" destOrd="0" presId="urn:microsoft.com/office/officeart/2005/8/layout/cycle4"/>
    <dgm:cxn modelId="{7AC721CD-51E7-934E-BEDA-138B6F5ABAFF}" type="presParOf" srcId="{EDF05490-379A-AD4D-AD1D-6A6E7E8655DC}" destId="{AA556D3E-84A2-A44C-BF7B-363C99F0A1C7}" srcOrd="1" destOrd="0" presId="urn:microsoft.com/office/officeart/2005/8/layout/cycle4"/>
    <dgm:cxn modelId="{5CAA3D67-67AB-0D44-B5B8-126B336A5832}" type="presParOf" srcId="{6B4D497F-3BC4-DB4B-AD79-81244E1423CB}" destId="{B0CAB22E-2A71-C44A-B32F-135F9EAD216C}" srcOrd="1" destOrd="0" presId="urn:microsoft.com/office/officeart/2005/8/layout/cycle4"/>
    <dgm:cxn modelId="{5FE4B1F0-FBD0-2244-86A2-A6BF2BE53E20}" type="presParOf" srcId="{B0CAB22E-2A71-C44A-B32F-135F9EAD216C}" destId="{B5629767-B045-F144-8371-74D476322B8E}" srcOrd="0" destOrd="0" presId="urn:microsoft.com/office/officeart/2005/8/layout/cycle4"/>
    <dgm:cxn modelId="{1248EAC9-B804-D445-831B-33286438C362}" type="presParOf" srcId="{B0CAB22E-2A71-C44A-B32F-135F9EAD216C}" destId="{2AF8E4EA-FE4D-5846-8AF2-08EECE2CD79A}" srcOrd="1" destOrd="0" presId="urn:microsoft.com/office/officeart/2005/8/layout/cycle4"/>
    <dgm:cxn modelId="{75D14044-B9C9-154D-A556-8BECA8812B70}" type="presParOf" srcId="{6B4D497F-3BC4-DB4B-AD79-81244E1423CB}" destId="{266F2F77-215C-4E4C-911D-B5347C5BAF11}" srcOrd="2" destOrd="0" presId="urn:microsoft.com/office/officeart/2005/8/layout/cycle4"/>
    <dgm:cxn modelId="{2905413E-7443-064C-BF02-2879336D8FDB}" type="presParOf" srcId="{266F2F77-215C-4E4C-911D-B5347C5BAF11}" destId="{45A07A94-6685-844B-AAAE-C76586B58CCE}" srcOrd="0" destOrd="0" presId="urn:microsoft.com/office/officeart/2005/8/layout/cycle4"/>
    <dgm:cxn modelId="{477B87DA-C66B-844F-8E1F-B31CBD27CFEB}" type="presParOf" srcId="{266F2F77-215C-4E4C-911D-B5347C5BAF11}" destId="{8E7411AE-0FD6-7F4C-A52A-2BDE25296F4B}" srcOrd="1" destOrd="0" presId="urn:microsoft.com/office/officeart/2005/8/layout/cycle4"/>
    <dgm:cxn modelId="{D3CF671F-5DC9-1A4D-A7DE-9AF3AFDFBB5C}" type="presParOf" srcId="{6B4D497F-3BC4-DB4B-AD79-81244E1423CB}" destId="{3C64C2B4-44B0-6945-AF0F-257DD7595526}" srcOrd="3" destOrd="0" presId="urn:microsoft.com/office/officeart/2005/8/layout/cycle4"/>
    <dgm:cxn modelId="{D25E4C8A-0D87-4445-AB7B-DAE2E0DDC575}" type="presParOf" srcId="{3C64C2B4-44B0-6945-AF0F-257DD7595526}" destId="{2E7445B5-DB6C-B143-B287-306817A9BCE2}" srcOrd="0" destOrd="0" presId="urn:microsoft.com/office/officeart/2005/8/layout/cycle4"/>
    <dgm:cxn modelId="{A3FED4D2-304A-3147-B525-6E4E319BA1EE}" type="presParOf" srcId="{3C64C2B4-44B0-6945-AF0F-257DD7595526}" destId="{7915C79C-F21B-104B-964E-D1F1090040C5}" srcOrd="1" destOrd="0" presId="urn:microsoft.com/office/officeart/2005/8/layout/cycle4"/>
    <dgm:cxn modelId="{76179887-5AF6-1046-AD76-973AA7172B7B}" type="presParOf" srcId="{6B4D497F-3BC4-DB4B-AD79-81244E1423CB}" destId="{0E679971-6BB1-9446-9C10-ADF6D56F3202}" srcOrd="4" destOrd="0" presId="urn:microsoft.com/office/officeart/2005/8/layout/cycle4"/>
    <dgm:cxn modelId="{09B0D9DD-7428-324F-8747-ACCEE0E0C8CD}" type="presParOf" srcId="{5CA2F4F5-07B3-9A4D-AC82-45989B0C96AC}" destId="{1EE5CC4E-A0AF-B349-8A72-BC6A1EC45B22}" srcOrd="1" destOrd="0" presId="urn:microsoft.com/office/officeart/2005/8/layout/cycle4"/>
    <dgm:cxn modelId="{9400FE79-0D82-8F41-9DD9-67A531EAD7FA}" type="presParOf" srcId="{1EE5CC4E-A0AF-B349-8A72-BC6A1EC45B22}" destId="{5EEC5679-A700-EE4D-9018-413566669B4E}" srcOrd="0" destOrd="0" presId="urn:microsoft.com/office/officeart/2005/8/layout/cycle4"/>
    <dgm:cxn modelId="{53112021-0E51-EA46-AFB3-17A074A788FB}" type="presParOf" srcId="{1EE5CC4E-A0AF-B349-8A72-BC6A1EC45B22}" destId="{45C52E73-FEE6-F740-A23A-E1AAA9690B55}" srcOrd="1" destOrd="0" presId="urn:microsoft.com/office/officeart/2005/8/layout/cycle4"/>
    <dgm:cxn modelId="{56C96071-5131-4940-8642-BD481A95150C}" type="presParOf" srcId="{1EE5CC4E-A0AF-B349-8A72-BC6A1EC45B22}" destId="{2992C935-6640-B843-BC98-D1BB4C58A5FE}" srcOrd="2" destOrd="0" presId="urn:microsoft.com/office/officeart/2005/8/layout/cycle4"/>
    <dgm:cxn modelId="{C4532EFB-A156-5949-B58B-88A4EE9C9F81}" type="presParOf" srcId="{1EE5CC4E-A0AF-B349-8A72-BC6A1EC45B22}" destId="{FEC2EFED-AC0D-314A-863C-3AC2DDBE623C}" srcOrd="3" destOrd="0" presId="urn:microsoft.com/office/officeart/2005/8/layout/cycle4"/>
    <dgm:cxn modelId="{5BC01440-74E6-604D-8E4A-94B1F80B6F05}" type="presParOf" srcId="{1EE5CC4E-A0AF-B349-8A72-BC6A1EC45B22}" destId="{EC609005-0F0C-CD43-8DA2-3A91C5BD28A1}" srcOrd="4" destOrd="0" presId="urn:microsoft.com/office/officeart/2005/8/layout/cycle4"/>
    <dgm:cxn modelId="{A93591D0-4FBB-A942-8F82-E18996955FD4}" type="presParOf" srcId="{5CA2F4F5-07B3-9A4D-AC82-45989B0C96AC}" destId="{4A562FD8-1D6A-2A45-8630-DD0EE89CF8BD}" srcOrd="2" destOrd="0" presId="urn:microsoft.com/office/officeart/2005/8/layout/cycle4"/>
    <dgm:cxn modelId="{D641A2CB-8C66-8446-B4C2-94F7FC956D29}" type="presParOf" srcId="{5CA2F4F5-07B3-9A4D-AC82-45989B0C96AC}" destId="{F8617464-B0B4-E745-9550-CE478505F9B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671BF3-2E3D-5E42-94F1-5305272BBD03}"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D10F96F5-092F-DF4F-BE4E-09411BCEB327}">
      <dgm:prSet phldrT="[Text]" custT="1"/>
      <dgm:spPr/>
      <dgm:t>
        <a:bodyPr/>
        <a:lstStyle/>
        <a:p>
          <a:r>
            <a:rPr lang="en-US" sz="1800" dirty="0"/>
            <a:t>Flexible – inhouse or outsourced</a:t>
          </a:r>
        </a:p>
      </dgm:t>
    </dgm:pt>
    <dgm:pt modelId="{CDD0C442-E329-A842-AFA9-6F484327350A}" type="parTrans" cxnId="{95F7E30C-66DF-4041-84C1-D799C4ED75E3}">
      <dgm:prSet/>
      <dgm:spPr/>
      <dgm:t>
        <a:bodyPr/>
        <a:lstStyle/>
        <a:p>
          <a:endParaRPr lang="en-US"/>
        </a:p>
      </dgm:t>
    </dgm:pt>
    <dgm:pt modelId="{90601C54-AAA3-A04A-A4E7-086BB1307A70}" type="sibTrans" cxnId="{95F7E30C-66DF-4041-84C1-D799C4ED75E3}">
      <dgm:prSet/>
      <dgm:spPr/>
      <dgm:t>
        <a:bodyPr/>
        <a:lstStyle/>
        <a:p>
          <a:endParaRPr lang="en-US"/>
        </a:p>
      </dgm:t>
    </dgm:pt>
    <dgm:pt modelId="{893F7770-3BD3-1143-937E-4229C2DAC2C8}">
      <dgm:prSet phldrT="[Text]" custT="1"/>
      <dgm:spPr/>
      <dgm:t>
        <a:bodyPr lIns="457200"/>
        <a:lstStyle/>
        <a:p>
          <a:r>
            <a:rPr lang="en-US" sz="1600" b="0" i="0" u="none" dirty="0"/>
            <a:t>Use existing pharmacists or collaborate with a community pharmacy</a:t>
          </a:r>
          <a:endParaRPr lang="en-US" sz="1600" dirty="0"/>
        </a:p>
      </dgm:t>
    </dgm:pt>
    <dgm:pt modelId="{1FEADECA-ED73-D749-8DE7-DF5501E980C1}" type="parTrans" cxnId="{15A81281-41A4-524F-9F64-9B97C11BBD76}">
      <dgm:prSet/>
      <dgm:spPr/>
      <dgm:t>
        <a:bodyPr/>
        <a:lstStyle/>
        <a:p>
          <a:endParaRPr lang="en-US"/>
        </a:p>
      </dgm:t>
    </dgm:pt>
    <dgm:pt modelId="{CC625C6C-8EC3-DA41-887D-7489D8604018}" type="sibTrans" cxnId="{15A81281-41A4-524F-9F64-9B97C11BBD76}">
      <dgm:prSet/>
      <dgm:spPr/>
      <dgm:t>
        <a:bodyPr/>
        <a:lstStyle/>
        <a:p>
          <a:endParaRPr lang="en-US"/>
        </a:p>
      </dgm:t>
    </dgm:pt>
    <dgm:pt modelId="{A395D895-455F-DF4E-9643-05A7BA46E085}">
      <dgm:prSet phldrT="[Text]" custT="1"/>
      <dgm:spPr>
        <a:solidFill>
          <a:schemeClr val="accent6"/>
        </a:solidFill>
      </dgm:spPr>
      <dgm:t>
        <a:bodyPr lIns="0" rIns="0"/>
        <a:lstStyle/>
        <a:p>
          <a:r>
            <a:rPr lang="en-US" sz="1800" dirty="0"/>
            <a:t>Tailored – </a:t>
          </a:r>
          <a:br>
            <a:rPr lang="en-US" sz="1800" dirty="0"/>
          </a:br>
          <a:r>
            <a:rPr lang="en-US" sz="1800" dirty="0"/>
            <a:t>menu of </a:t>
          </a:r>
          <a:br>
            <a:rPr lang="en-US" sz="1800" dirty="0"/>
          </a:br>
          <a:r>
            <a:rPr lang="en-US" sz="1800" dirty="0"/>
            <a:t>targeted behaviors</a:t>
          </a:r>
        </a:p>
      </dgm:t>
    </dgm:pt>
    <dgm:pt modelId="{E183240A-F1F6-6E4C-89D4-D226E3389A63}" type="parTrans" cxnId="{16671998-1DC4-A943-95B9-DE495259EC72}">
      <dgm:prSet/>
      <dgm:spPr/>
      <dgm:t>
        <a:bodyPr/>
        <a:lstStyle/>
        <a:p>
          <a:endParaRPr lang="en-US"/>
        </a:p>
      </dgm:t>
    </dgm:pt>
    <dgm:pt modelId="{8AA4BFB2-DACF-B54C-B797-C405F75B42F0}" type="sibTrans" cxnId="{16671998-1DC4-A943-95B9-DE495259EC72}">
      <dgm:prSet/>
      <dgm:spPr/>
      <dgm:t>
        <a:bodyPr/>
        <a:lstStyle/>
        <a:p>
          <a:endParaRPr lang="en-US"/>
        </a:p>
      </dgm:t>
    </dgm:pt>
    <dgm:pt modelId="{FCDC9B63-6055-A149-9E7B-2DA18F008524}">
      <dgm:prSet phldrT="[Text]" custT="1"/>
      <dgm:spPr/>
      <dgm:t>
        <a:bodyPr/>
        <a:lstStyle/>
        <a:p>
          <a:r>
            <a:rPr lang="en-US" sz="1800" dirty="0"/>
            <a:t>Effective – training and competency development</a:t>
          </a:r>
        </a:p>
      </dgm:t>
    </dgm:pt>
    <dgm:pt modelId="{F25BFB51-DA87-2042-B33F-24C440D536FF}" type="parTrans" cxnId="{F91EB50F-C781-9442-9E29-E0F39AA8B4F0}">
      <dgm:prSet/>
      <dgm:spPr/>
      <dgm:t>
        <a:bodyPr/>
        <a:lstStyle/>
        <a:p>
          <a:endParaRPr lang="en-US"/>
        </a:p>
      </dgm:t>
    </dgm:pt>
    <dgm:pt modelId="{CFAAA595-3EE3-EC4D-B34B-268E83F4CADC}" type="sibTrans" cxnId="{F91EB50F-C781-9442-9E29-E0F39AA8B4F0}">
      <dgm:prSet/>
      <dgm:spPr/>
      <dgm:t>
        <a:bodyPr/>
        <a:lstStyle/>
        <a:p>
          <a:endParaRPr lang="en-US"/>
        </a:p>
      </dgm:t>
    </dgm:pt>
    <dgm:pt modelId="{6315BDCE-AE2C-CC4A-AB70-825F3ABD8EBD}">
      <dgm:prSet phldrT="[Text]" custT="1"/>
      <dgm:spPr/>
      <dgm:t>
        <a:bodyPr lIns="914400" tIns="0"/>
        <a:lstStyle/>
        <a:p>
          <a:pPr marL="114300" indent="0">
            <a:buFont typeface="Arial" panose="020B0604020202020204" pitchFamily="34" charset="0"/>
            <a:buNone/>
          </a:pPr>
          <a:endParaRPr lang="en-US" sz="1600" dirty="0"/>
        </a:p>
      </dgm:t>
    </dgm:pt>
    <dgm:pt modelId="{7F50815B-1823-984D-801B-6402853E3956}" type="parTrans" cxnId="{A0E58CE0-1276-E846-B933-3F1AB3A228A1}">
      <dgm:prSet/>
      <dgm:spPr/>
      <dgm:t>
        <a:bodyPr/>
        <a:lstStyle/>
        <a:p>
          <a:endParaRPr lang="en-US"/>
        </a:p>
      </dgm:t>
    </dgm:pt>
    <dgm:pt modelId="{D60ABDB2-BC66-644D-91AA-17853C363777}" type="sibTrans" cxnId="{A0E58CE0-1276-E846-B933-3F1AB3A228A1}">
      <dgm:prSet/>
      <dgm:spPr/>
      <dgm:t>
        <a:bodyPr/>
        <a:lstStyle/>
        <a:p>
          <a:endParaRPr lang="en-US"/>
        </a:p>
      </dgm:t>
    </dgm:pt>
    <dgm:pt modelId="{3A784E8A-9DA3-8347-A39E-88BEE091EE93}">
      <dgm:prSet phldrT="[Text]" custT="1"/>
      <dgm:spPr/>
      <dgm:t>
        <a:bodyPr lIns="0" rIns="91440"/>
        <a:lstStyle/>
        <a:p>
          <a:r>
            <a:rPr lang="en-US" sz="1800" dirty="0"/>
            <a:t>Sustainable – reimbursement mechanisms</a:t>
          </a:r>
        </a:p>
      </dgm:t>
    </dgm:pt>
    <dgm:pt modelId="{60CB8D36-7CC3-B549-BD60-9BCBF9736E3B}" type="parTrans" cxnId="{21557197-43E9-C044-B755-5A5B985837B7}">
      <dgm:prSet/>
      <dgm:spPr/>
      <dgm:t>
        <a:bodyPr/>
        <a:lstStyle/>
        <a:p>
          <a:endParaRPr lang="en-US"/>
        </a:p>
      </dgm:t>
    </dgm:pt>
    <dgm:pt modelId="{E84A4AB4-8553-0546-BD34-5BB137C88BD5}" type="sibTrans" cxnId="{21557197-43E9-C044-B755-5A5B985837B7}">
      <dgm:prSet/>
      <dgm:spPr/>
      <dgm:t>
        <a:bodyPr/>
        <a:lstStyle/>
        <a:p>
          <a:endParaRPr lang="en-US"/>
        </a:p>
      </dgm:t>
    </dgm:pt>
    <dgm:pt modelId="{E0C3E616-0923-BF45-B7B4-09866A2F5AAB}">
      <dgm:prSet phldrT="[Text]" custT="1"/>
      <dgm:spPr>
        <a:ln>
          <a:noFill/>
        </a:ln>
      </dgm:spPr>
      <dgm:t>
        <a:bodyPr lIns="457200" tIns="0" rIns="0" bIns="822960"/>
        <a:lstStyle/>
        <a:p>
          <a:pPr>
            <a:lnSpc>
              <a:spcPct val="100000"/>
            </a:lnSpc>
          </a:pPr>
          <a:r>
            <a:rPr lang="en-US" sz="1600" b="0" i="0" u="none" dirty="0"/>
            <a:t>Tobacco cessation</a:t>
          </a:r>
          <a:endParaRPr lang="en-US" sz="1600" dirty="0"/>
        </a:p>
      </dgm:t>
    </dgm:pt>
    <dgm:pt modelId="{C796F25D-44B5-8545-95EA-1B7AC32293C7}" type="parTrans" cxnId="{F3AF9CE7-593E-024B-8597-26DE4997C603}">
      <dgm:prSet/>
      <dgm:spPr/>
      <dgm:t>
        <a:bodyPr/>
        <a:lstStyle/>
        <a:p>
          <a:endParaRPr lang="en-US"/>
        </a:p>
      </dgm:t>
    </dgm:pt>
    <dgm:pt modelId="{EB511DBA-6C42-BD42-BDB7-D63F21707C49}" type="sibTrans" cxnId="{F3AF9CE7-593E-024B-8597-26DE4997C603}">
      <dgm:prSet/>
      <dgm:spPr/>
      <dgm:t>
        <a:bodyPr/>
        <a:lstStyle/>
        <a:p>
          <a:endParaRPr lang="en-US"/>
        </a:p>
      </dgm:t>
    </dgm:pt>
    <dgm:pt modelId="{7EE31E57-183D-DE49-B817-96A1CF6EAAFA}">
      <dgm:prSet phldrT="[Text]" custT="1"/>
      <dgm:spPr>
        <a:ln>
          <a:solidFill>
            <a:schemeClr val="accent6"/>
          </a:solidFill>
        </a:ln>
      </dgm:spPr>
      <dgm:t>
        <a:bodyPr lIns="914400"/>
        <a:lstStyle/>
        <a:p>
          <a:r>
            <a:rPr lang="en-US" sz="1600" b="0" i="0" u="none" dirty="0"/>
            <a:t>Tobacco cessation</a:t>
          </a:r>
          <a:endParaRPr lang="en-US" sz="1600" b="1" dirty="0"/>
        </a:p>
      </dgm:t>
    </dgm:pt>
    <dgm:pt modelId="{9EB94051-152E-A448-8AF9-40D0A031BDDC}" type="parTrans" cxnId="{EA779720-5CE0-3A48-A579-A1DD6396C866}">
      <dgm:prSet/>
      <dgm:spPr/>
      <dgm:t>
        <a:bodyPr/>
        <a:lstStyle/>
        <a:p>
          <a:endParaRPr lang="en-US"/>
        </a:p>
      </dgm:t>
    </dgm:pt>
    <dgm:pt modelId="{9B219503-8BE3-5A44-B0CE-480043D2DA73}" type="sibTrans" cxnId="{EA779720-5CE0-3A48-A579-A1DD6396C866}">
      <dgm:prSet/>
      <dgm:spPr/>
      <dgm:t>
        <a:bodyPr/>
        <a:lstStyle/>
        <a:p>
          <a:endParaRPr lang="en-US"/>
        </a:p>
      </dgm:t>
    </dgm:pt>
    <dgm:pt modelId="{1494A5DE-59EC-0841-B338-2C184A31587C}">
      <dgm:prSet phldrT="[Text]" custT="1"/>
      <dgm:spPr/>
      <dgm:t>
        <a:bodyPr lIns="457200"/>
        <a:lstStyle/>
        <a:p>
          <a:endParaRPr lang="en-US" sz="1400" dirty="0"/>
        </a:p>
      </dgm:t>
    </dgm:pt>
    <dgm:pt modelId="{4713C397-4490-F943-B447-5824EDF58894}" type="parTrans" cxnId="{2BACDB72-4621-C048-ACBA-F7F857560AE8}">
      <dgm:prSet/>
      <dgm:spPr/>
      <dgm:t>
        <a:bodyPr/>
        <a:lstStyle/>
        <a:p>
          <a:endParaRPr lang="en-US"/>
        </a:p>
      </dgm:t>
    </dgm:pt>
    <dgm:pt modelId="{3C57F567-D609-8E43-BD25-28CDFCF13ACE}" type="sibTrans" cxnId="{2BACDB72-4621-C048-ACBA-F7F857560AE8}">
      <dgm:prSet/>
      <dgm:spPr/>
      <dgm:t>
        <a:bodyPr/>
        <a:lstStyle/>
        <a:p>
          <a:endParaRPr lang="en-US"/>
        </a:p>
      </dgm:t>
    </dgm:pt>
    <dgm:pt modelId="{85752BAA-DB9D-5641-9DEB-E689727A77E1}">
      <dgm:prSet phldrT="[Text]" custT="1"/>
      <dgm:spPr>
        <a:ln>
          <a:solidFill>
            <a:schemeClr val="accent6"/>
          </a:solidFill>
        </a:ln>
      </dgm:spPr>
      <dgm:t>
        <a:bodyPr lIns="914400"/>
        <a:lstStyle/>
        <a:p>
          <a:endParaRPr lang="en-US" sz="1400" b="1" dirty="0"/>
        </a:p>
      </dgm:t>
    </dgm:pt>
    <dgm:pt modelId="{9E552E17-87F3-F84D-95A5-F4359AD33F7F}" type="parTrans" cxnId="{F4B3B9EB-36B9-1645-88EE-FD9404F8F86A}">
      <dgm:prSet/>
      <dgm:spPr/>
      <dgm:t>
        <a:bodyPr/>
        <a:lstStyle/>
        <a:p>
          <a:endParaRPr lang="en-US"/>
        </a:p>
      </dgm:t>
    </dgm:pt>
    <dgm:pt modelId="{6EB6E7F6-ACAB-1347-BEB5-E589EC96777F}" type="sibTrans" cxnId="{F4B3B9EB-36B9-1645-88EE-FD9404F8F86A}">
      <dgm:prSet/>
      <dgm:spPr/>
      <dgm:t>
        <a:bodyPr/>
        <a:lstStyle/>
        <a:p>
          <a:endParaRPr lang="en-US"/>
        </a:p>
      </dgm:t>
    </dgm:pt>
    <dgm:pt modelId="{660D7ABE-9496-F049-8329-DCD0EEA72769}">
      <dgm:prSet phldrT="[Text]" custT="1"/>
      <dgm:spPr/>
      <dgm:t>
        <a:bodyPr lIns="457200"/>
        <a:lstStyle/>
        <a:p>
          <a:r>
            <a:rPr lang="en-US" sz="1600" dirty="0"/>
            <a:t>Clinical pharmacist, retail pharmacist </a:t>
          </a:r>
          <a:br>
            <a:rPr lang="en-US" sz="1600" dirty="0"/>
          </a:br>
          <a:r>
            <a:rPr lang="en-US" sz="1600" dirty="0"/>
            <a:t>with assistance from pharmacy </a:t>
          </a:r>
          <a:br>
            <a:rPr lang="en-US" sz="1600" dirty="0"/>
          </a:br>
          <a:r>
            <a:rPr lang="en-US" sz="1600" dirty="0"/>
            <a:t>technician</a:t>
          </a:r>
        </a:p>
      </dgm:t>
    </dgm:pt>
    <dgm:pt modelId="{B3BC609E-E49F-7C4E-A1FC-496FA376CEA0}" type="parTrans" cxnId="{4EFB7AD6-3AFE-CC40-8273-23667DC0E9BB}">
      <dgm:prSet/>
      <dgm:spPr/>
      <dgm:t>
        <a:bodyPr/>
        <a:lstStyle/>
        <a:p>
          <a:endParaRPr lang="en-US"/>
        </a:p>
      </dgm:t>
    </dgm:pt>
    <dgm:pt modelId="{D1F14598-1301-684A-871F-7EFF0C3C1FAA}" type="sibTrans" cxnId="{4EFB7AD6-3AFE-CC40-8273-23667DC0E9BB}">
      <dgm:prSet/>
      <dgm:spPr/>
      <dgm:t>
        <a:bodyPr/>
        <a:lstStyle/>
        <a:p>
          <a:endParaRPr lang="en-US"/>
        </a:p>
      </dgm:t>
    </dgm:pt>
    <dgm:pt modelId="{820A7D59-A3FA-E34D-B314-FA2F60088415}">
      <dgm:prSet phldrT="[Text]" custT="1"/>
      <dgm:spPr>
        <a:ln>
          <a:solidFill>
            <a:schemeClr val="accent6"/>
          </a:solidFill>
        </a:ln>
      </dgm:spPr>
      <dgm:t>
        <a:bodyPr lIns="914400"/>
        <a:lstStyle/>
        <a:p>
          <a:r>
            <a:rPr lang="en-US" sz="1600" b="0" dirty="0"/>
            <a:t>Adherence to blood pressure and diabetes medications</a:t>
          </a:r>
        </a:p>
      </dgm:t>
    </dgm:pt>
    <dgm:pt modelId="{BD1F08AE-3C32-4349-A63D-FA291C418191}" type="parTrans" cxnId="{48C40B2C-E160-6346-89E8-82D861E3A281}">
      <dgm:prSet/>
      <dgm:spPr/>
      <dgm:t>
        <a:bodyPr/>
        <a:lstStyle/>
        <a:p>
          <a:endParaRPr lang="en-US"/>
        </a:p>
      </dgm:t>
    </dgm:pt>
    <dgm:pt modelId="{6454FDA7-742A-7D48-B81E-CA8DD243C718}" type="sibTrans" cxnId="{48C40B2C-E160-6346-89E8-82D861E3A281}">
      <dgm:prSet/>
      <dgm:spPr/>
      <dgm:t>
        <a:bodyPr/>
        <a:lstStyle/>
        <a:p>
          <a:endParaRPr lang="en-US"/>
        </a:p>
      </dgm:t>
    </dgm:pt>
    <dgm:pt modelId="{3788C7B0-0AA8-8846-91CA-8E5775868058}">
      <dgm:prSet phldrT="[Text]" custT="1"/>
      <dgm:spPr>
        <a:ln>
          <a:solidFill>
            <a:schemeClr val="accent6"/>
          </a:solidFill>
        </a:ln>
      </dgm:spPr>
      <dgm:t>
        <a:bodyPr lIns="914400"/>
        <a:lstStyle/>
        <a:p>
          <a:r>
            <a:rPr lang="en-US" sz="1600" b="0" dirty="0"/>
            <a:t>Blood pressure monitoring</a:t>
          </a:r>
        </a:p>
      </dgm:t>
    </dgm:pt>
    <dgm:pt modelId="{A7905699-EC0A-DE4E-B733-779E9A5A9A45}" type="parTrans" cxnId="{D3FFC208-F512-DA40-80FA-79B61E2C921A}">
      <dgm:prSet/>
      <dgm:spPr/>
      <dgm:t>
        <a:bodyPr/>
        <a:lstStyle/>
        <a:p>
          <a:endParaRPr lang="en-US"/>
        </a:p>
      </dgm:t>
    </dgm:pt>
    <dgm:pt modelId="{1382E9E2-C720-8A43-A456-FB92BF2A50E5}" type="sibTrans" cxnId="{D3FFC208-F512-DA40-80FA-79B61E2C921A}">
      <dgm:prSet/>
      <dgm:spPr/>
      <dgm:t>
        <a:bodyPr/>
        <a:lstStyle/>
        <a:p>
          <a:endParaRPr lang="en-US"/>
        </a:p>
      </dgm:t>
    </dgm:pt>
    <dgm:pt modelId="{C959F227-4E60-9D4F-A962-5D35B77F1A6B}">
      <dgm:prSet phldrT="[Text]" custT="1"/>
      <dgm:spPr>
        <a:ln>
          <a:solidFill>
            <a:schemeClr val="accent6"/>
          </a:solidFill>
        </a:ln>
      </dgm:spPr>
      <dgm:t>
        <a:bodyPr lIns="914400"/>
        <a:lstStyle/>
        <a:p>
          <a:r>
            <a:rPr lang="en-US" sz="1600" b="0" dirty="0"/>
            <a:t>Diabetes control</a:t>
          </a:r>
        </a:p>
      </dgm:t>
    </dgm:pt>
    <dgm:pt modelId="{2EB56F3B-2323-C14D-BF60-E893CFC666F6}" type="parTrans" cxnId="{06917940-3693-0149-B5C1-BE5D6D4EABFE}">
      <dgm:prSet/>
      <dgm:spPr/>
      <dgm:t>
        <a:bodyPr/>
        <a:lstStyle/>
        <a:p>
          <a:endParaRPr lang="en-US"/>
        </a:p>
      </dgm:t>
    </dgm:pt>
    <dgm:pt modelId="{5CB0D67D-666F-E448-AC07-BCD7216A2233}" type="sibTrans" cxnId="{06917940-3693-0149-B5C1-BE5D6D4EABFE}">
      <dgm:prSet/>
      <dgm:spPr/>
      <dgm:t>
        <a:bodyPr/>
        <a:lstStyle/>
        <a:p>
          <a:endParaRPr lang="en-US"/>
        </a:p>
      </dgm:t>
    </dgm:pt>
    <dgm:pt modelId="{C87BA560-2755-9245-B077-F2B1ED6D61D3}">
      <dgm:prSet custT="1"/>
      <dgm:spPr/>
      <dgm:t>
        <a:bodyPr/>
        <a:lstStyle/>
        <a:p>
          <a:pPr>
            <a:lnSpc>
              <a:spcPct val="100000"/>
            </a:lnSpc>
          </a:pPr>
          <a:r>
            <a:rPr lang="en-US" sz="1600" b="0" i="0" u="none" dirty="0"/>
            <a:t>Diabetes education</a:t>
          </a:r>
        </a:p>
      </dgm:t>
    </dgm:pt>
    <dgm:pt modelId="{6EAB1E43-3786-B94E-97A1-3AF3BB088138}" type="parTrans" cxnId="{C43ED493-470A-2C45-9088-F89BBF43E3BE}">
      <dgm:prSet/>
      <dgm:spPr/>
      <dgm:t>
        <a:bodyPr/>
        <a:lstStyle/>
        <a:p>
          <a:endParaRPr lang="en-US"/>
        </a:p>
      </dgm:t>
    </dgm:pt>
    <dgm:pt modelId="{639F5A3F-EA46-2340-9A07-37DA4B3355A2}" type="sibTrans" cxnId="{C43ED493-470A-2C45-9088-F89BBF43E3BE}">
      <dgm:prSet/>
      <dgm:spPr/>
      <dgm:t>
        <a:bodyPr/>
        <a:lstStyle/>
        <a:p>
          <a:endParaRPr lang="en-US"/>
        </a:p>
      </dgm:t>
    </dgm:pt>
    <dgm:pt modelId="{5EEF2FD8-5F57-8D47-A989-A38C640DD090}">
      <dgm:prSet custT="1"/>
      <dgm:spPr/>
      <dgm:t>
        <a:bodyPr/>
        <a:lstStyle/>
        <a:p>
          <a:pPr>
            <a:lnSpc>
              <a:spcPct val="100000"/>
            </a:lnSpc>
          </a:pPr>
          <a:r>
            <a:rPr lang="en-US" sz="1600" b="0" i="0" u="none" dirty="0"/>
            <a:t>Chronic care management services </a:t>
          </a:r>
        </a:p>
      </dgm:t>
    </dgm:pt>
    <dgm:pt modelId="{6D8A9D74-95C4-DC43-B47C-8B397341EED5}" type="parTrans" cxnId="{F6BC4DE0-0A38-9942-86DF-0AADE940808F}">
      <dgm:prSet/>
      <dgm:spPr/>
      <dgm:t>
        <a:bodyPr/>
        <a:lstStyle/>
        <a:p>
          <a:endParaRPr lang="en-US"/>
        </a:p>
      </dgm:t>
    </dgm:pt>
    <dgm:pt modelId="{9478BD4D-894E-C340-9D52-D6738BF4B0B7}" type="sibTrans" cxnId="{F6BC4DE0-0A38-9942-86DF-0AADE940808F}">
      <dgm:prSet/>
      <dgm:spPr/>
      <dgm:t>
        <a:bodyPr/>
        <a:lstStyle/>
        <a:p>
          <a:endParaRPr lang="en-US"/>
        </a:p>
      </dgm:t>
    </dgm:pt>
    <dgm:pt modelId="{BD71B30D-EE6F-1F46-BB16-C2B6E076E76E}">
      <dgm:prSet phldrT="[Text]" custT="1"/>
      <dgm:spPr>
        <a:ln>
          <a:noFill/>
        </a:ln>
      </dgm:spPr>
      <dgm:t>
        <a:bodyPr lIns="457200" tIns="0" rIns="0" bIns="822960"/>
        <a:lstStyle/>
        <a:p>
          <a:pPr>
            <a:lnSpc>
              <a:spcPct val="100000"/>
            </a:lnSpc>
          </a:pPr>
          <a:r>
            <a:rPr lang="en-US" sz="1600" b="0" i="0" u="none" dirty="0"/>
            <a:t>Obesity management</a:t>
          </a:r>
          <a:endParaRPr lang="en-US" sz="1600" dirty="0"/>
        </a:p>
      </dgm:t>
    </dgm:pt>
    <dgm:pt modelId="{91241612-632B-684A-AB29-1B89A6EB5861}" type="parTrans" cxnId="{E980AAF2-7A5D-8F47-AFCB-25F2E1639E1B}">
      <dgm:prSet/>
      <dgm:spPr/>
      <dgm:t>
        <a:bodyPr/>
        <a:lstStyle/>
        <a:p>
          <a:endParaRPr lang="en-US"/>
        </a:p>
      </dgm:t>
    </dgm:pt>
    <dgm:pt modelId="{B980C244-90EE-AC42-9BD2-3BBD5ACC2477}" type="sibTrans" cxnId="{E980AAF2-7A5D-8F47-AFCB-25F2E1639E1B}">
      <dgm:prSet/>
      <dgm:spPr/>
      <dgm:t>
        <a:bodyPr/>
        <a:lstStyle/>
        <a:p>
          <a:endParaRPr lang="en-US"/>
        </a:p>
      </dgm:t>
    </dgm:pt>
    <dgm:pt modelId="{7F6E5F58-169F-D749-9837-3EB77432B737}">
      <dgm:prSet phldrT="[Text]" custT="1"/>
      <dgm:spPr>
        <a:ln>
          <a:noFill/>
        </a:ln>
      </dgm:spPr>
      <dgm:t>
        <a:bodyPr lIns="457200" tIns="0" rIns="0" bIns="822960"/>
        <a:lstStyle/>
        <a:p>
          <a:pPr>
            <a:lnSpc>
              <a:spcPct val="100000"/>
            </a:lnSpc>
          </a:pPr>
          <a:r>
            <a:rPr lang="en-US" sz="1600" b="0" i="0" u="none" dirty="0"/>
            <a:t>Intensive CVD behavioral therapy</a:t>
          </a:r>
          <a:endParaRPr lang="en-US" sz="1600" dirty="0"/>
        </a:p>
      </dgm:t>
    </dgm:pt>
    <dgm:pt modelId="{F064B22A-CDEB-0C4A-9774-D9878D604E4F}" type="parTrans" cxnId="{B8D8618B-DE92-7D47-9B40-184F8B1F2AFC}">
      <dgm:prSet/>
      <dgm:spPr/>
      <dgm:t>
        <a:bodyPr/>
        <a:lstStyle/>
        <a:p>
          <a:endParaRPr lang="en-US"/>
        </a:p>
      </dgm:t>
    </dgm:pt>
    <dgm:pt modelId="{7817D56E-582B-C44F-8149-BEF9ED82373D}" type="sibTrans" cxnId="{B8D8618B-DE92-7D47-9B40-184F8B1F2AFC}">
      <dgm:prSet/>
      <dgm:spPr/>
      <dgm:t>
        <a:bodyPr/>
        <a:lstStyle/>
        <a:p>
          <a:endParaRPr lang="en-US"/>
        </a:p>
      </dgm:t>
    </dgm:pt>
    <dgm:pt modelId="{7B538FA5-51B5-994E-9DDB-CAA4FE293CF6}">
      <dgm:prSet custT="1"/>
      <dgm:spPr/>
      <dgm:t>
        <a:bodyPr/>
        <a:lstStyle/>
        <a:p>
          <a:pPr>
            <a:lnSpc>
              <a:spcPct val="100000"/>
            </a:lnSpc>
          </a:pPr>
          <a:r>
            <a:rPr lang="en-US" sz="1600" b="0" i="0" u="none" dirty="0"/>
            <a:t>Remote patient monitoring</a:t>
          </a:r>
        </a:p>
      </dgm:t>
    </dgm:pt>
    <dgm:pt modelId="{7EE7367F-9AA2-934B-8BF2-7F4290B08891}" type="parTrans" cxnId="{CAC5066E-6B5B-9B47-98B7-DFD7C1D3F5B3}">
      <dgm:prSet/>
      <dgm:spPr/>
      <dgm:t>
        <a:bodyPr/>
        <a:lstStyle/>
        <a:p>
          <a:endParaRPr lang="en-US"/>
        </a:p>
      </dgm:t>
    </dgm:pt>
    <dgm:pt modelId="{BE8D41E9-54EA-E943-A92B-90F41DC89386}" type="sibTrans" cxnId="{CAC5066E-6B5B-9B47-98B7-DFD7C1D3F5B3}">
      <dgm:prSet/>
      <dgm:spPr/>
      <dgm:t>
        <a:bodyPr/>
        <a:lstStyle/>
        <a:p>
          <a:endParaRPr lang="en-US"/>
        </a:p>
      </dgm:t>
    </dgm:pt>
    <dgm:pt modelId="{5CA2F4F5-07B3-9A4D-AC82-45989B0C96AC}" type="pres">
      <dgm:prSet presAssocID="{C7671BF3-2E3D-5E42-94F1-5305272BBD03}" presName="cycleMatrixDiagram" presStyleCnt="0">
        <dgm:presLayoutVars>
          <dgm:chMax val="1"/>
          <dgm:dir/>
          <dgm:animLvl val="lvl"/>
          <dgm:resizeHandles val="exact"/>
        </dgm:presLayoutVars>
      </dgm:prSet>
      <dgm:spPr/>
    </dgm:pt>
    <dgm:pt modelId="{6B4D497F-3BC4-DB4B-AD79-81244E1423CB}" type="pres">
      <dgm:prSet presAssocID="{C7671BF3-2E3D-5E42-94F1-5305272BBD03}" presName="children" presStyleCnt="0"/>
      <dgm:spPr/>
    </dgm:pt>
    <dgm:pt modelId="{EDF05490-379A-AD4D-AD1D-6A6E7E8655DC}" type="pres">
      <dgm:prSet presAssocID="{C7671BF3-2E3D-5E42-94F1-5305272BBD03}" presName="child1group" presStyleCnt="0"/>
      <dgm:spPr/>
    </dgm:pt>
    <dgm:pt modelId="{ECC98783-D941-C740-BBB7-884AB9E597C6}" type="pres">
      <dgm:prSet presAssocID="{C7671BF3-2E3D-5E42-94F1-5305272BBD03}" presName="child1" presStyleLbl="bgAcc1" presStyleIdx="0" presStyleCnt="4" custScaleX="201215" custScaleY="121075" custLinFactNeighborX="-25470" custLinFactNeighborY="32983"/>
      <dgm:spPr/>
    </dgm:pt>
    <dgm:pt modelId="{AA556D3E-84A2-A44C-BF7B-363C99F0A1C7}" type="pres">
      <dgm:prSet presAssocID="{C7671BF3-2E3D-5E42-94F1-5305272BBD03}" presName="child1Text" presStyleLbl="bgAcc1" presStyleIdx="0" presStyleCnt="4">
        <dgm:presLayoutVars>
          <dgm:bulletEnabled val="1"/>
        </dgm:presLayoutVars>
      </dgm:prSet>
      <dgm:spPr/>
    </dgm:pt>
    <dgm:pt modelId="{B0CAB22E-2A71-C44A-B32F-135F9EAD216C}" type="pres">
      <dgm:prSet presAssocID="{C7671BF3-2E3D-5E42-94F1-5305272BBD03}" presName="child2group" presStyleCnt="0"/>
      <dgm:spPr/>
    </dgm:pt>
    <dgm:pt modelId="{B5629767-B045-F144-8371-74D476322B8E}" type="pres">
      <dgm:prSet presAssocID="{C7671BF3-2E3D-5E42-94F1-5305272BBD03}" presName="child2" presStyleLbl="bgAcc1" presStyleIdx="1" presStyleCnt="4" custScaleX="201215" custLinFactNeighborX="21406" custLinFactNeighborY="30307"/>
      <dgm:spPr/>
    </dgm:pt>
    <dgm:pt modelId="{2AF8E4EA-FE4D-5846-8AF2-08EECE2CD79A}" type="pres">
      <dgm:prSet presAssocID="{C7671BF3-2E3D-5E42-94F1-5305272BBD03}" presName="child2Text" presStyleLbl="bgAcc1" presStyleIdx="1" presStyleCnt="4">
        <dgm:presLayoutVars>
          <dgm:bulletEnabled val="1"/>
        </dgm:presLayoutVars>
      </dgm:prSet>
      <dgm:spPr/>
    </dgm:pt>
    <dgm:pt modelId="{266F2F77-215C-4E4C-911D-B5347C5BAF11}" type="pres">
      <dgm:prSet presAssocID="{C7671BF3-2E3D-5E42-94F1-5305272BBD03}" presName="child3group" presStyleCnt="0"/>
      <dgm:spPr/>
    </dgm:pt>
    <dgm:pt modelId="{45A07A94-6685-844B-AAAE-C76586B58CCE}" type="pres">
      <dgm:prSet presAssocID="{C7671BF3-2E3D-5E42-94F1-5305272BBD03}" presName="child3" presStyleLbl="bgAcc1" presStyleIdx="2" presStyleCnt="4" custScaleX="201215" custLinFactNeighborX="18556" custLinFactNeighborY="-25955"/>
      <dgm:spPr/>
    </dgm:pt>
    <dgm:pt modelId="{8E7411AE-0FD6-7F4C-A52A-2BDE25296F4B}" type="pres">
      <dgm:prSet presAssocID="{C7671BF3-2E3D-5E42-94F1-5305272BBD03}" presName="child3Text" presStyleLbl="bgAcc1" presStyleIdx="2" presStyleCnt="4">
        <dgm:presLayoutVars>
          <dgm:bulletEnabled val="1"/>
        </dgm:presLayoutVars>
      </dgm:prSet>
      <dgm:spPr/>
    </dgm:pt>
    <dgm:pt modelId="{3C64C2B4-44B0-6945-AF0F-257DD7595526}" type="pres">
      <dgm:prSet presAssocID="{C7671BF3-2E3D-5E42-94F1-5305272BBD03}" presName="child4group" presStyleCnt="0"/>
      <dgm:spPr/>
    </dgm:pt>
    <dgm:pt modelId="{2E7445B5-DB6C-B143-B287-306817A9BCE2}" type="pres">
      <dgm:prSet presAssocID="{C7671BF3-2E3D-5E42-94F1-5305272BBD03}" presName="child4" presStyleLbl="bgAcc1" presStyleIdx="3" presStyleCnt="4" custScaleX="199169" custScaleY="125951" custLinFactNeighborX="-26295" custLinFactNeighborY="-42415"/>
      <dgm:spPr/>
    </dgm:pt>
    <dgm:pt modelId="{7915C79C-F21B-104B-964E-D1F1090040C5}" type="pres">
      <dgm:prSet presAssocID="{C7671BF3-2E3D-5E42-94F1-5305272BBD03}" presName="child4Text" presStyleLbl="bgAcc1" presStyleIdx="3" presStyleCnt="4">
        <dgm:presLayoutVars>
          <dgm:bulletEnabled val="1"/>
        </dgm:presLayoutVars>
      </dgm:prSet>
      <dgm:spPr/>
    </dgm:pt>
    <dgm:pt modelId="{0E679971-6BB1-9446-9C10-ADF6D56F3202}" type="pres">
      <dgm:prSet presAssocID="{C7671BF3-2E3D-5E42-94F1-5305272BBD03}" presName="childPlaceholder" presStyleCnt="0"/>
      <dgm:spPr/>
    </dgm:pt>
    <dgm:pt modelId="{1EE5CC4E-A0AF-B349-8A72-BC6A1EC45B22}" type="pres">
      <dgm:prSet presAssocID="{C7671BF3-2E3D-5E42-94F1-5305272BBD03}" presName="circle" presStyleCnt="0"/>
      <dgm:spPr/>
    </dgm:pt>
    <dgm:pt modelId="{5EEC5679-A700-EE4D-9018-413566669B4E}" type="pres">
      <dgm:prSet presAssocID="{C7671BF3-2E3D-5E42-94F1-5305272BBD03}" presName="quadrant1" presStyleLbl="node1" presStyleIdx="0" presStyleCnt="4">
        <dgm:presLayoutVars>
          <dgm:chMax val="1"/>
          <dgm:bulletEnabled val="1"/>
        </dgm:presLayoutVars>
      </dgm:prSet>
      <dgm:spPr/>
    </dgm:pt>
    <dgm:pt modelId="{45C52E73-FEE6-F740-A23A-E1AAA9690B55}" type="pres">
      <dgm:prSet presAssocID="{C7671BF3-2E3D-5E42-94F1-5305272BBD03}" presName="quadrant2" presStyleLbl="node1" presStyleIdx="1" presStyleCnt="4">
        <dgm:presLayoutVars>
          <dgm:chMax val="1"/>
          <dgm:bulletEnabled val="1"/>
        </dgm:presLayoutVars>
      </dgm:prSet>
      <dgm:spPr/>
    </dgm:pt>
    <dgm:pt modelId="{2992C935-6640-B843-BC98-D1BB4C58A5FE}" type="pres">
      <dgm:prSet presAssocID="{C7671BF3-2E3D-5E42-94F1-5305272BBD03}" presName="quadrant3" presStyleLbl="node1" presStyleIdx="2" presStyleCnt="4">
        <dgm:presLayoutVars>
          <dgm:chMax val="1"/>
          <dgm:bulletEnabled val="1"/>
        </dgm:presLayoutVars>
      </dgm:prSet>
      <dgm:spPr/>
    </dgm:pt>
    <dgm:pt modelId="{FEC2EFED-AC0D-314A-863C-3AC2DDBE623C}" type="pres">
      <dgm:prSet presAssocID="{C7671BF3-2E3D-5E42-94F1-5305272BBD03}" presName="quadrant4" presStyleLbl="node1" presStyleIdx="3" presStyleCnt="4">
        <dgm:presLayoutVars>
          <dgm:chMax val="1"/>
          <dgm:bulletEnabled val="1"/>
        </dgm:presLayoutVars>
      </dgm:prSet>
      <dgm:spPr/>
    </dgm:pt>
    <dgm:pt modelId="{EC609005-0F0C-CD43-8DA2-3A91C5BD28A1}" type="pres">
      <dgm:prSet presAssocID="{C7671BF3-2E3D-5E42-94F1-5305272BBD03}" presName="quadrantPlaceholder" presStyleCnt="0"/>
      <dgm:spPr/>
    </dgm:pt>
    <dgm:pt modelId="{4A562FD8-1D6A-2A45-8630-DD0EE89CF8BD}" type="pres">
      <dgm:prSet presAssocID="{C7671BF3-2E3D-5E42-94F1-5305272BBD03}" presName="center1" presStyleLbl="fgShp" presStyleIdx="0" presStyleCnt="2"/>
      <dgm:spPr/>
    </dgm:pt>
    <dgm:pt modelId="{F8617464-B0B4-E745-9550-CE478505F9B3}" type="pres">
      <dgm:prSet presAssocID="{C7671BF3-2E3D-5E42-94F1-5305272BBD03}" presName="center2" presStyleLbl="fgShp" presStyleIdx="1" presStyleCnt="2"/>
      <dgm:spPr/>
    </dgm:pt>
  </dgm:ptLst>
  <dgm:cxnLst>
    <dgm:cxn modelId="{B1A18B02-8231-AD4C-BDF4-475EC1A3F9E1}" type="presOf" srcId="{820A7D59-A3FA-E34D-B314-FA2F60088415}" destId="{2AF8E4EA-FE4D-5846-8AF2-08EECE2CD79A}" srcOrd="1" destOrd="2" presId="urn:microsoft.com/office/officeart/2005/8/layout/cycle4"/>
    <dgm:cxn modelId="{D3FFC208-F512-DA40-80FA-79B61E2C921A}" srcId="{A395D895-455F-DF4E-9643-05A7BA46E085}" destId="{3788C7B0-0AA8-8846-91CA-8E5775868058}" srcOrd="3" destOrd="0" parTransId="{A7905699-EC0A-DE4E-B733-779E9A5A9A45}" sibTransId="{1382E9E2-C720-8A43-A456-FB92BF2A50E5}"/>
    <dgm:cxn modelId="{95F7E30C-66DF-4041-84C1-D799C4ED75E3}" srcId="{C7671BF3-2E3D-5E42-94F1-5305272BBD03}" destId="{D10F96F5-092F-DF4F-BE4E-09411BCEB327}" srcOrd="0" destOrd="0" parTransId="{CDD0C442-E329-A842-AFA9-6F484327350A}" sibTransId="{90601C54-AAA3-A04A-A4E7-086BB1307A70}"/>
    <dgm:cxn modelId="{6C94C40E-1819-3646-B479-5EB855D64F25}" type="presOf" srcId="{820A7D59-A3FA-E34D-B314-FA2F60088415}" destId="{B5629767-B045-F144-8371-74D476322B8E}" srcOrd="0" destOrd="2" presId="urn:microsoft.com/office/officeart/2005/8/layout/cycle4"/>
    <dgm:cxn modelId="{F91EB50F-C781-9442-9E29-E0F39AA8B4F0}" srcId="{C7671BF3-2E3D-5E42-94F1-5305272BBD03}" destId="{FCDC9B63-6055-A149-9E7B-2DA18F008524}" srcOrd="2" destOrd="0" parTransId="{F25BFB51-DA87-2042-B33F-24C440D536FF}" sibTransId="{CFAAA595-3EE3-EC4D-B34B-268E83F4CADC}"/>
    <dgm:cxn modelId="{100DAB1A-ADE0-C44F-832C-ABABA270EC5C}" type="presOf" srcId="{7EE31E57-183D-DE49-B817-96A1CF6EAAFA}" destId="{2AF8E4EA-FE4D-5846-8AF2-08EECE2CD79A}" srcOrd="1" destOrd="1" presId="urn:microsoft.com/office/officeart/2005/8/layout/cycle4"/>
    <dgm:cxn modelId="{1BFF521F-EC12-6344-B975-FD184316F55B}" type="presOf" srcId="{7F6E5F58-169F-D749-9837-3EB77432B737}" destId="{7915C79C-F21B-104B-964E-D1F1090040C5}" srcOrd="1" destOrd="2" presId="urn:microsoft.com/office/officeart/2005/8/layout/cycle4"/>
    <dgm:cxn modelId="{B818F21F-A5DD-6742-BE80-8809E376192B}" type="presOf" srcId="{C87BA560-2755-9245-B077-F2B1ED6D61D3}" destId="{2E7445B5-DB6C-B143-B287-306817A9BCE2}" srcOrd="0" destOrd="3" presId="urn:microsoft.com/office/officeart/2005/8/layout/cycle4"/>
    <dgm:cxn modelId="{EA779720-5CE0-3A48-A579-A1DD6396C866}" srcId="{A395D895-455F-DF4E-9643-05A7BA46E085}" destId="{7EE31E57-183D-DE49-B817-96A1CF6EAAFA}" srcOrd="1" destOrd="0" parTransId="{9EB94051-152E-A448-8AF9-40D0A031BDDC}" sibTransId="{9B219503-8BE3-5A44-B0CE-480043D2DA73}"/>
    <dgm:cxn modelId="{80445722-AC9D-D14F-A619-261BDEDAB1A4}" type="presOf" srcId="{7F6E5F58-169F-D749-9837-3EB77432B737}" destId="{2E7445B5-DB6C-B143-B287-306817A9BCE2}" srcOrd="0" destOrd="2" presId="urn:microsoft.com/office/officeart/2005/8/layout/cycle4"/>
    <dgm:cxn modelId="{00C77F25-7822-B242-9460-A05608D30E56}" type="presOf" srcId="{660D7ABE-9496-F049-8329-DCD0EEA72769}" destId="{AA556D3E-84A2-A44C-BF7B-363C99F0A1C7}" srcOrd="1" destOrd="2" presId="urn:microsoft.com/office/officeart/2005/8/layout/cycle4"/>
    <dgm:cxn modelId="{48C40B2C-E160-6346-89E8-82D861E3A281}" srcId="{A395D895-455F-DF4E-9643-05A7BA46E085}" destId="{820A7D59-A3FA-E34D-B314-FA2F60088415}" srcOrd="2" destOrd="0" parTransId="{BD1F08AE-3C32-4349-A63D-FA291C418191}" sibTransId="{6454FDA7-742A-7D48-B81E-CA8DD243C718}"/>
    <dgm:cxn modelId="{06917940-3693-0149-B5C1-BE5D6D4EABFE}" srcId="{A395D895-455F-DF4E-9643-05A7BA46E085}" destId="{C959F227-4E60-9D4F-A962-5D35B77F1A6B}" srcOrd="4" destOrd="0" parTransId="{2EB56F3B-2323-C14D-BF60-E893CFC666F6}" sibTransId="{5CB0D67D-666F-E448-AC07-BCD7216A2233}"/>
    <dgm:cxn modelId="{0291DA5E-19AF-DF40-8735-DC5C752AA3EE}" type="presOf" srcId="{1494A5DE-59EC-0841-B338-2C184A31587C}" destId="{ECC98783-D941-C740-BBB7-884AB9E597C6}" srcOrd="0" destOrd="0" presId="urn:microsoft.com/office/officeart/2005/8/layout/cycle4"/>
    <dgm:cxn modelId="{72F79F62-5A66-5F43-AF50-B180E2A06177}" type="presOf" srcId="{893F7770-3BD3-1143-937E-4229C2DAC2C8}" destId="{ECC98783-D941-C740-BBB7-884AB9E597C6}" srcOrd="0" destOrd="1" presId="urn:microsoft.com/office/officeart/2005/8/layout/cycle4"/>
    <dgm:cxn modelId="{55A2B243-33F3-A846-86C7-642E6493FB50}" type="presOf" srcId="{C7671BF3-2E3D-5E42-94F1-5305272BBD03}" destId="{5CA2F4F5-07B3-9A4D-AC82-45989B0C96AC}" srcOrd="0" destOrd="0" presId="urn:microsoft.com/office/officeart/2005/8/layout/cycle4"/>
    <dgm:cxn modelId="{CD307C66-7094-FE41-B734-66AF22DEB681}" type="presOf" srcId="{6315BDCE-AE2C-CC4A-AB70-825F3ABD8EBD}" destId="{45A07A94-6685-844B-AAAE-C76586B58CCE}" srcOrd="0" destOrd="0" presId="urn:microsoft.com/office/officeart/2005/8/layout/cycle4"/>
    <dgm:cxn modelId="{153AD246-DE9B-C74C-9342-30FC68F687A0}" type="presOf" srcId="{3A784E8A-9DA3-8347-A39E-88BEE091EE93}" destId="{FEC2EFED-AC0D-314A-863C-3AC2DDBE623C}" srcOrd="0" destOrd="0" presId="urn:microsoft.com/office/officeart/2005/8/layout/cycle4"/>
    <dgm:cxn modelId="{CAC5066E-6B5B-9B47-98B7-DFD7C1D3F5B3}" srcId="{3A784E8A-9DA3-8347-A39E-88BEE091EE93}" destId="{7B538FA5-51B5-994E-9DDB-CAA4FE293CF6}" srcOrd="5" destOrd="0" parTransId="{7EE7367F-9AA2-934B-8BF2-7F4290B08891}" sibTransId="{BE8D41E9-54EA-E943-A92B-90F41DC89386}"/>
    <dgm:cxn modelId="{2BACDB72-4621-C048-ACBA-F7F857560AE8}" srcId="{D10F96F5-092F-DF4F-BE4E-09411BCEB327}" destId="{1494A5DE-59EC-0841-B338-2C184A31587C}" srcOrd="0" destOrd="0" parTransId="{4713C397-4490-F943-B447-5824EDF58894}" sibTransId="{3C57F567-D609-8E43-BD25-28CDFCF13ACE}"/>
    <dgm:cxn modelId="{8DF80574-AE90-D04F-8DD6-7DFD0A6F66C6}" type="presOf" srcId="{6315BDCE-AE2C-CC4A-AB70-825F3ABD8EBD}" destId="{8E7411AE-0FD6-7F4C-A52A-2BDE25296F4B}" srcOrd="1" destOrd="0" presId="urn:microsoft.com/office/officeart/2005/8/layout/cycle4"/>
    <dgm:cxn modelId="{B8F83D55-9D50-1D44-BF8C-48E1444C0B51}" type="presOf" srcId="{85752BAA-DB9D-5641-9DEB-E689727A77E1}" destId="{2AF8E4EA-FE4D-5846-8AF2-08EECE2CD79A}" srcOrd="1" destOrd="0" presId="urn:microsoft.com/office/officeart/2005/8/layout/cycle4"/>
    <dgm:cxn modelId="{23871479-EE49-3344-BDCE-DE7F0C0D1DB6}" type="presOf" srcId="{D10F96F5-092F-DF4F-BE4E-09411BCEB327}" destId="{5EEC5679-A700-EE4D-9018-413566669B4E}" srcOrd="0" destOrd="0" presId="urn:microsoft.com/office/officeart/2005/8/layout/cycle4"/>
    <dgm:cxn modelId="{15A81281-41A4-524F-9F64-9B97C11BBD76}" srcId="{D10F96F5-092F-DF4F-BE4E-09411BCEB327}" destId="{893F7770-3BD3-1143-937E-4229C2DAC2C8}" srcOrd="1" destOrd="0" parTransId="{1FEADECA-ED73-D749-8DE7-DF5501E980C1}" sibTransId="{CC625C6C-8EC3-DA41-887D-7489D8604018}"/>
    <dgm:cxn modelId="{B8D8618B-DE92-7D47-9B40-184F8B1F2AFC}" srcId="{3A784E8A-9DA3-8347-A39E-88BEE091EE93}" destId="{7F6E5F58-169F-D749-9837-3EB77432B737}" srcOrd="2" destOrd="0" parTransId="{F064B22A-CDEB-0C4A-9774-D9878D604E4F}" sibTransId="{7817D56E-582B-C44F-8149-BEF9ED82373D}"/>
    <dgm:cxn modelId="{C74EF88E-B6B9-EE43-85B2-03A8C8EAF5EA}" type="presOf" srcId="{3788C7B0-0AA8-8846-91CA-8E5775868058}" destId="{2AF8E4EA-FE4D-5846-8AF2-08EECE2CD79A}" srcOrd="1" destOrd="3" presId="urn:microsoft.com/office/officeart/2005/8/layout/cycle4"/>
    <dgm:cxn modelId="{C43ED493-470A-2C45-9088-F89BBF43E3BE}" srcId="{3A784E8A-9DA3-8347-A39E-88BEE091EE93}" destId="{C87BA560-2755-9245-B077-F2B1ED6D61D3}" srcOrd="3" destOrd="0" parTransId="{6EAB1E43-3786-B94E-97A1-3AF3BB088138}" sibTransId="{639F5A3F-EA46-2340-9A07-37DA4B3355A2}"/>
    <dgm:cxn modelId="{21557197-43E9-C044-B755-5A5B985837B7}" srcId="{C7671BF3-2E3D-5E42-94F1-5305272BBD03}" destId="{3A784E8A-9DA3-8347-A39E-88BEE091EE93}" srcOrd="3" destOrd="0" parTransId="{60CB8D36-7CC3-B549-BD60-9BCBF9736E3B}" sibTransId="{E84A4AB4-8553-0546-BD34-5BB137C88BD5}"/>
    <dgm:cxn modelId="{16671998-1DC4-A943-95B9-DE495259EC72}" srcId="{C7671BF3-2E3D-5E42-94F1-5305272BBD03}" destId="{A395D895-455F-DF4E-9643-05A7BA46E085}" srcOrd="1" destOrd="0" parTransId="{E183240A-F1F6-6E4C-89D4-D226E3389A63}" sibTransId="{8AA4BFB2-DACF-B54C-B797-C405F75B42F0}"/>
    <dgm:cxn modelId="{55B2C799-1868-784B-8B55-538AD51CF096}" type="presOf" srcId="{1494A5DE-59EC-0841-B338-2C184A31587C}" destId="{AA556D3E-84A2-A44C-BF7B-363C99F0A1C7}" srcOrd="1" destOrd="0" presId="urn:microsoft.com/office/officeart/2005/8/layout/cycle4"/>
    <dgm:cxn modelId="{E7C0FC99-B77D-774B-981F-43CC5A03CB97}" type="presOf" srcId="{E0C3E616-0923-BF45-B7B4-09866A2F5AAB}" destId="{2E7445B5-DB6C-B143-B287-306817A9BCE2}" srcOrd="0" destOrd="0" presId="urn:microsoft.com/office/officeart/2005/8/layout/cycle4"/>
    <dgm:cxn modelId="{4CC173A1-201C-8F41-AE38-31E3035C21AA}" type="presOf" srcId="{3788C7B0-0AA8-8846-91CA-8E5775868058}" destId="{B5629767-B045-F144-8371-74D476322B8E}" srcOrd="0" destOrd="3" presId="urn:microsoft.com/office/officeart/2005/8/layout/cycle4"/>
    <dgm:cxn modelId="{83DE73AB-AEF7-9244-83C9-E57346DF39CC}" type="presOf" srcId="{5EEF2FD8-5F57-8D47-A989-A38C640DD090}" destId="{7915C79C-F21B-104B-964E-D1F1090040C5}" srcOrd="1" destOrd="4" presId="urn:microsoft.com/office/officeart/2005/8/layout/cycle4"/>
    <dgm:cxn modelId="{00CA9EAB-28C9-BC46-A3F2-7B706C51B73E}" type="presOf" srcId="{BD71B30D-EE6F-1F46-BB16-C2B6E076E76E}" destId="{2E7445B5-DB6C-B143-B287-306817A9BCE2}" srcOrd="0" destOrd="1" presId="urn:microsoft.com/office/officeart/2005/8/layout/cycle4"/>
    <dgm:cxn modelId="{3C7C77B8-BFDB-9D42-A560-F5BCF119C610}" type="presOf" srcId="{E0C3E616-0923-BF45-B7B4-09866A2F5AAB}" destId="{7915C79C-F21B-104B-964E-D1F1090040C5}" srcOrd="1" destOrd="0" presId="urn:microsoft.com/office/officeart/2005/8/layout/cycle4"/>
    <dgm:cxn modelId="{6C7B10B9-D80B-9840-91B8-47689E292542}" type="presOf" srcId="{85752BAA-DB9D-5641-9DEB-E689727A77E1}" destId="{B5629767-B045-F144-8371-74D476322B8E}" srcOrd="0" destOrd="0" presId="urn:microsoft.com/office/officeart/2005/8/layout/cycle4"/>
    <dgm:cxn modelId="{802F1DC2-B688-3343-B30E-2BB3AE72AAB5}" type="presOf" srcId="{C87BA560-2755-9245-B077-F2B1ED6D61D3}" destId="{7915C79C-F21B-104B-964E-D1F1090040C5}" srcOrd="1" destOrd="3" presId="urn:microsoft.com/office/officeart/2005/8/layout/cycle4"/>
    <dgm:cxn modelId="{2402C4C2-5FC8-7D44-913B-08DEC254C018}" type="presOf" srcId="{660D7ABE-9496-F049-8329-DCD0EEA72769}" destId="{ECC98783-D941-C740-BBB7-884AB9E597C6}" srcOrd="0" destOrd="2" presId="urn:microsoft.com/office/officeart/2005/8/layout/cycle4"/>
    <dgm:cxn modelId="{01619EC5-8D65-FD45-AFE7-A8B166B6FCF2}" type="presOf" srcId="{C959F227-4E60-9D4F-A962-5D35B77F1A6B}" destId="{B5629767-B045-F144-8371-74D476322B8E}" srcOrd="0" destOrd="4" presId="urn:microsoft.com/office/officeart/2005/8/layout/cycle4"/>
    <dgm:cxn modelId="{4E76B8D4-5451-B640-9B42-0489122947A1}" type="presOf" srcId="{A395D895-455F-DF4E-9643-05A7BA46E085}" destId="{45C52E73-FEE6-F740-A23A-E1AAA9690B55}" srcOrd="0" destOrd="0" presId="urn:microsoft.com/office/officeart/2005/8/layout/cycle4"/>
    <dgm:cxn modelId="{4EFB7AD6-3AFE-CC40-8273-23667DC0E9BB}" srcId="{D10F96F5-092F-DF4F-BE4E-09411BCEB327}" destId="{660D7ABE-9496-F049-8329-DCD0EEA72769}" srcOrd="2" destOrd="0" parTransId="{B3BC609E-E49F-7C4E-A1FC-496FA376CEA0}" sibTransId="{D1F14598-1301-684A-871F-7EFF0C3C1FAA}"/>
    <dgm:cxn modelId="{A042A9DD-C736-F045-9796-3BC159774761}" type="presOf" srcId="{C959F227-4E60-9D4F-A962-5D35B77F1A6B}" destId="{2AF8E4EA-FE4D-5846-8AF2-08EECE2CD79A}" srcOrd="1" destOrd="4" presId="urn:microsoft.com/office/officeart/2005/8/layout/cycle4"/>
    <dgm:cxn modelId="{A1A59ADE-2F55-7A44-B729-5DF7A15C708B}" type="presOf" srcId="{7B538FA5-51B5-994E-9DDB-CAA4FE293CF6}" destId="{7915C79C-F21B-104B-964E-D1F1090040C5}" srcOrd="1" destOrd="5" presId="urn:microsoft.com/office/officeart/2005/8/layout/cycle4"/>
    <dgm:cxn modelId="{F6BC4DE0-0A38-9942-86DF-0AADE940808F}" srcId="{3A784E8A-9DA3-8347-A39E-88BEE091EE93}" destId="{5EEF2FD8-5F57-8D47-A989-A38C640DD090}" srcOrd="4" destOrd="0" parTransId="{6D8A9D74-95C4-DC43-B47C-8B397341EED5}" sibTransId="{9478BD4D-894E-C340-9D52-D6738BF4B0B7}"/>
    <dgm:cxn modelId="{A0E58CE0-1276-E846-B933-3F1AB3A228A1}" srcId="{FCDC9B63-6055-A149-9E7B-2DA18F008524}" destId="{6315BDCE-AE2C-CC4A-AB70-825F3ABD8EBD}" srcOrd="0" destOrd="0" parTransId="{7F50815B-1823-984D-801B-6402853E3956}" sibTransId="{D60ABDB2-BC66-644D-91AA-17853C363777}"/>
    <dgm:cxn modelId="{AAC973E2-7199-E640-B277-50767E5A8B95}" type="presOf" srcId="{7B538FA5-51B5-994E-9DDB-CAA4FE293CF6}" destId="{2E7445B5-DB6C-B143-B287-306817A9BCE2}" srcOrd="0" destOrd="5" presId="urn:microsoft.com/office/officeart/2005/8/layout/cycle4"/>
    <dgm:cxn modelId="{F3AF9CE7-593E-024B-8597-26DE4997C603}" srcId="{3A784E8A-9DA3-8347-A39E-88BEE091EE93}" destId="{E0C3E616-0923-BF45-B7B4-09866A2F5AAB}" srcOrd="0" destOrd="0" parTransId="{C796F25D-44B5-8545-95EA-1B7AC32293C7}" sibTransId="{EB511DBA-6C42-BD42-BDB7-D63F21707C49}"/>
    <dgm:cxn modelId="{399F0FE8-8891-8D46-BFF8-DC1A8F704519}" type="presOf" srcId="{FCDC9B63-6055-A149-9E7B-2DA18F008524}" destId="{2992C935-6640-B843-BC98-D1BB4C58A5FE}" srcOrd="0" destOrd="0" presId="urn:microsoft.com/office/officeart/2005/8/layout/cycle4"/>
    <dgm:cxn modelId="{F4B3B9EB-36B9-1645-88EE-FD9404F8F86A}" srcId="{A395D895-455F-DF4E-9643-05A7BA46E085}" destId="{85752BAA-DB9D-5641-9DEB-E689727A77E1}" srcOrd="0" destOrd="0" parTransId="{9E552E17-87F3-F84D-95A5-F4359AD33F7F}" sibTransId="{6EB6E7F6-ACAB-1347-BEB5-E589EC96777F}"/>
    <dgm:cxn modelId="{6A2796F0-08BF-3F4A-88A2-01A91E9D8E76}" type="presOf" srcId="{7EE31E57-183D-DE49-B817-96A1CF6EAAFA}" destId="{B5629767-B045-F144-8371-74D476322B8E}" srcOrd="0" destOrd="1" presId="urn:microsoft.com/office/officeart/2005/8/layout/cycle4"/>
    <dgm:cxn modelId="{8DF415F1-A790-D04C-9115-5F40D350C45A}" type="presOf" srcId="{BD71B30D-EE6F-1F46-BB16-C2B6E076E76E}" destId="{7915C79C-F21B-104B-964E-D1F1090040C5}" srcOrd="1" destOrd="1" presId="urn:microsoft.com/office/officeart/2005/8/layout/cycle4"/>
    <dgm:cxn modelId="{E980AAF2-7A5D-8F47-AFCB-25F2E1639E1B}" srcId="{3A784E8A-9DA3-8347-A39E-88BEE091EE93}" destId="{BD71B30D-EE6F-1F46-BB16-C2B6E076E76E}" srcOrd="1" destOrd="0" parTransId="{91241612-632B-684A-AB29-1B89A6EB5861}" sibTransId="{B980C244-90EE-AC42-9BD2-3BBD5ACC2477}"/>
    <dgm:cxn modelId="{CC6F6BF6-FE08-1C4D-A982-FF93D13F7400}" type="presOf" srcId="{893F7770-3BD3-1143-937E-4229C2DAC2C8}" destId="{AA556D3E-84A2-A44C-BF7B-363C99F0A1C7}" srcOrd="1" destOrd="1" presId="urn:microsoft.com/office/officeart/2005/8/layout/cycle4"/>
    <dgm:cxn modelId="{71F49EFD-5105-494A-80AA-D51627622145}" type="presOf" srcId="{5EEF2FD8-5F57-8D47-A989-A38C640DD090}" destId="{2E7445B5-DB6C-B143-B287-306817A9BCE2}" srcOrd="0" destOrd="4" presId="urn:microsoft.com/office/officeart/2005/8/layout/cycle4"/>
    <dgm:cxn modelId="{E4A8F8F9-87A7-0E48-8600-EA700903A0D5}" type="presParOf" srcId="{5CA2F4F5-07B3-9A4D-AC82-45989B0C96AC}" destId="{6B4D497F-3BC4-DB4B-AD79-81244E1423CB}" srcOrd="0" destOrd="0" presId="urn:microsoft.com/office/officeart/2005/8/layout/cycle4"/>
    <dgm:cxn modelId="{82F35DEE-9D0E-3046-9AB3-A52235B8A55F}" type="presParOf" srcId="{6B4D497F-3BC4-DB4B-AD79-81244E1423CB}" destId="{EDF05490-379A-AD4D-AD1D-6A6E7E8655DC}" srcOrd="0" destOrd="0" presId="urn:microsoft.com/office/officeart/2005/8/layout/cycle4"/>
    <dgm:cxn modelId="{A702B192-B966-9441-B1BC-1D6367AB3B52}" type="presParOf" srcId="{EDF05490-379A-AD4D-AD1D-6A6E7E8655DC}" destId="{ECC98783-D941-C740-BBB7-884AB9E597C6}" srcOrd="0" destOrd="0" presId="urn:microsoft.com/office/officeart/2005/8/layout/cycle4"/>
    <dgm:cxn modelId="{7AC721CD-51E7-934E-BEDA-138B6F5ABAFF}" type="presParOf" srcId="{EDF05490-379A-AD4D-AD1D-6A6E7E8655DC}" destId="{AA556D3E-84A2-A44C-BF7B-363C99F0A1C7}" srcOrd="1" destOrd="0" presId="urn:microsoft.com/office/officeart/2005/8/layout/cycle4"/>
    <dgm:cxn modelId="{5CAA3D67-67AB-0D44-B5B8-126B336A5832}" type="presParOf" srcId="{6B4D497F-3BC4-DB4B-AD79-81244E1423CB}" destId="{B0CAB22E-2A71-C44A-B32F-135F9EAD216C}" srcOrd="1" destOrd="0" presId="urn:microsoft.com/office/officeart/2005/8/layout/cycle4"/>
    <dgm:cxn modelId="{5FE4B1F0-FBD0-2244-86A2-A6BF2BE53E20}" type="presParOf" srcId="{B0CAB22E-2A71-C44A-B32F-135F9EAD216C}" destId="{B5629767-B045-F144-8371-74D476322B8E}" srcOrd="0" destOrd="0" presId="urn:microsoft.com/office/officeart/2005/8/layout/cycle4"/>
    <dgm:cxn modelId="{1248EAC9-B804-D445-831B-33286438C362}" type="presParOf" srcId="{B0CAB22E-2A71-C44A-B32F-135F9EAD216C}" destId="{2AF8E4EA-FE4D-5846-8AF2-08EECE2CD79A}" srcOrd="1" destOrd="0" presId="urn:microsoft.com/office/officeart/2005/8/layout/cycle4"/>
    <dgm:cxn modelId="{75D14044-B9C9-154D-A556-8BECA8812B70}" type="presParOf" srcId="{6B4D497F-3BC4-DB4B-AD79-81244E1423CB}" destId="{266F2F77-215C-4E4C-911D-B5347C5BAF11}" srcOrd="2" destOrd="0" presId="urn:microsoft.com/office/officeart/2005/8/layout/cycle4"/>
    <dgm:cxn modelId="{2905413E-7443-064C-BF02-2879336D8FDB}" type="presParOf" srcId="{266F2F77-215C-4E4C-911D-B5347C5BAF11}" destId="{45A07A94-6685-844B-AAAE-C76586B58CCE}" srcOrd="0" destOrd="0" presId="urn:microsoft.com/office/officeart/2005/8/layout/cycle4"/>
    <dgm:cxn modelId="{477B87DA-C66B-844F-8E1F-B31CBD27CFEB}" type="presParOf" srcId="{266F2F77-215C-4E4C-911D-B5347C5BAF11}" destId="{8E7411AE-0FD6-7F4C-A52A-2BDE25296F4B}" srcOrd="1" destOrd="0" presId="urn:microsoft.com/office/officeart/2005/8/layout/cycle4"/>
    <dgm:cxn modelId="{D3CF671F-5DC9-1A4D-A7DE-9AF3AFDFBB5C}" type="presParOf" srcId="{6B4D497F-3BC4-DB4B-AD79-81244E1423CB}" destId="{3C64C2B4-44B0-6945-AF0F-257DD7595526}" srcOrd="3" destOrd="0" presId="urn:microsoft.com/office/officeart/2005/8/layout/cycle4"/>
    <dgm:cxn modelId="{D25E4C8A-0D87-4445-AB7B-DAE2E0DDC575}" type="presParOf" srcId="{3C64C2B4-44B0-6945-AF0F-257DD7595526}" destId="{2E7445B5-DB6C-B143-B287-306817A9BCE2}" srcOrd="0" destOrd="0" presId="urn:microsoft.com/office/officeart/2005/8/layout/cycle4"/>
    <dgm:cxn modelId="{A3FED4D2-304A-3147-B525-6E4E319BA1EE}" type="presParOf" srcId="{3C64C2B4-44B0-6945-AF0F-257DD7595526}" destId="{7915C79C-F21B-104B-964E-D1F1090040C5}" srcOrd="1" destOrd="0" presId="urn:microsoft.com/office/officeart/2005/8/layout/cycle4"/>
    <dgm:cxn modelId="{76179887-5AF6-1046-AD76-973AA7172B7B}" type="presParOf" srcId="{6B4D497F-3BC4-DB4B-AD79-81244E1423CB}" destId="{0E679971-6BB1-9446-9C10-ADF6D56F3202}" srcOrd="4" destOrd="0" presId="urn:microsoft.com/office/officeart/2005/8/layout/cycle4"/>
    <dgm:cxn modelId="{09B0D9DD-7428-324F-8747-ACCEE0E0C8CD}" type="presParOf" srcId="{5CA2F4F5-07B3-9A4D-AC82-45989B0C96AC}" destId="{1EE5CC4E-A0AF-B349-8A72-BC6A1EC45B22}" srcOrd="1" destOrd="0" presId="urn:microsoft.com/office/officeart/2005/8/layout/cycle4"/>
    <dgm:cxn modelId="{9400FE79-0D82-8F41-9DD9-67A531EAD7FA}" type="presParOf" srcId="{1EE5CC4E-A0AF-B349-8A72-BC6A1EC45B22}" destId="{5EEC5679-A700-EE4D-9018-413566669B4E}" srcOrd="0" destOrd="0" presId="urn:microsoft.com/office/officeart/2005/8/layout/cycle4"/>
    <dgm:cxn modelId="{53112021-0E51-EA46-AFB3-17A074A788FB}" type="presParOf" srcId="{1EE5CC4E-A0AF-B349-8A72-BC6A1EC45B22}" destId="{45C52E73-FEE6-F740-A23A-E1AAA9690B55}" srcOrd="1" destOrd="0" presId="urn:microsoft.com/office/officeart/2005/8/layout/cycle4"/>
    <dgm:cxn modelId="{56C96071-5131-4940-8642-BD481A95150C}" type="presParOf" srcId="{1EE5CC4E-A0AF-B349-8A72-BC6A1EC45B22}" destId="{2992C935-6640-B843-BC98-D1BB4C58A5FE}" srcOrd="2" destOrd="0" presId="urn:microsoft.com/office/officeart/2005/8/layout/cycle4"/>
    <dgm:cxn modelId="{C4532EFB-A156-5949-B58B-88A4EE9C9F81}" type="presParOf" srcId="{1EE5CC4E-A0AF-B349-8A72-BC6A1EC45B22}" destId="{FEC2EFED-AC0D-314A-863C-3AC2DDBE623C}" srcOrd="3" destOrd="0" presId="urn:microsoft.com/office/officeart/2005/8/layout/cycle4"/>
    <dgm:cxn modelId="{5BC01440-74E6-604D-8E4A-94B1F80B6F05}" type="presParOf" srcId="{1EE5CC4E-A0AF-B349-8A72-BC6A1EC45B22}" destId="{EC609005-0F0C-CD43-8DA2-3A91C5BD28A1}" srcOrd="4" destOrd="0" presId="urn:microsoft.com/office/officeart/2005/8/layout/cycle4"/>
    <dgm:cxn modelId="{A93591D0-4FBB-A942-8F82-E18996955FD4}" type="presParOf" srcId="{5CA2F4F5-07B3-9A4D-AC82-45989B0C96AC}" destId="{4A562FD8-1D6A-2A45-8630-DD0EE89CF8BD}" srcOrd="2" destOrd="0" presId="urn:microsoft.com/office/officeart/2005/8/layout/cycle4"/>
    <dgm:cxn modelId="{D641A2CB-8C66-8446-B4C2-94F7FC956D29}" type="presParOf" srcId="{5CA2F4F5-07B3-9A4D-AC82-45989B0C96AC}" destId="{F8617464-B0B4-E745-9550-CE478505F9B3}"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C5679-A700-EE4D-9018-413566669B4E}">
      <dsp:nvSpPr>
        <dsp:cNvPr id="0" name=""/>
        <dsp:cNvSpPr/>
      </dsp:nvSpPr>
      <dsp:spPr>
        <a:xfrm>
          <a:off x="3204664" y="333073"/>
          <a:ext cx="2530188" cy="2530188"/>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Flexible</a:t>
          </a:r>
        </a:p>
      </dsp:txBody>
      <dsp:txXfrm>
        <a:off x="3945739" y="1074148"/>
        <a:ext cx="1789113" cy="1789113"/>
      </dsp:txXfrm>
    </dsp:sp>
    <dsp:sp modelId="{45C52E73-FEE6-F740-A23A-E1AAA9690B55}">
      <dsp:nvSpPr>
        <dsp:cNvPr id="0" name=""/>
        <dsp:cNvSpPr/>
      </dsp:nvSpPr>
      <dsp:spPr>
        <a:xfrm rot="5400000">
          <a:off x="5851721" y="333073"/>
          <a:ext cx="2530188" cy="2530188"/>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Tailored </a:t>
          </a:r>
        </a:p>
      </dsp:txBody>
      <dsp:txXfrm rot="-5400000">
        <a:off x="5851721" y="1074148"/>
        <a:ext cx="1789113" cy="1789113"/>
      </dsp:txXfrm>
    </dsp:sp>
    <dsp:sp modelId="{2992C935-6640-B843-BC98-D1BB4C58A5FE}">
      <dsp:nvSpPr>
        <dsp:cNvPr id="0" name=""/>
        <dsp:cNvSpPr/>
      </dsp:nvSpPr>
      <dsp:spPr>
        <a:xfrm rot="10800000">
          <a:off x="5851721" y="2980129"/>
          <a:ext cx="2530188" cy="2530188"/>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Effective </a:t>
          </a:r>
        </a:p>
      </dsp:txBody>
      <dsp:txXfrm rot="10800000">
        <a:off x="5851721" y="2980129"/>
        <a:ext cx="1789113" cy="1789113"/>
      </dsp:txXfrm>
    </dsp:sp>
    <dsp:sp modelId="{FEC2EFED-AC0D-314A-863C-3AC2DDBE623C}">
      <dsp:nvSpPr>
        <dsp:cNvPr id="0" name=""/>
        <dsp:cNvSpPr/>
      </dsp:nvSpPr>
      <dsp:spPr>
        <a:xfrm rot="16200000">
          <a:off x="3204664" y="2980129"/>
          <a:ext cx="2530188" cy="2530188"/>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9136" rIns="91440"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Sustainable </a:t>
          </a:r>
        </a:p>
      </dsp:txBody>
      <dsp:txXfrm rot="5400000">
        <a:off x="3945739" y="2980129"/>
        <a:ext cx="1789113" cy="1789113"/>
      </dsp:txXfrm>
    </dsp:sp>
    <dsp:sp modelId="{4A562FD8-1D6A-2A45-8630-DD0EE89CF8BD}">
      <dsp:nvSpPr>
        <dsp:cNvPr id="0" name=""/>
        <dsp:cNvSpPr/>
      </dsp:nvSpPr>
      <dsp:spPr>
        <a:xfrm>
          <a:off x="5356493" y="2395790"/>
          <a:ext cx="873587" cy="759640"/>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17464-B0B4-E745-9550-CE478505F9B3}">
      <dsp:nvSpPr>
        <dsp:cNvPr id="0" name=""/>
        <dsp:cNvSpPr/>
      </dsp:nvSpPr>
      <dsp:spPr>
        <a:xfrm rot="10800000">
          <a:off x="5356493" y="2687960"/>
          <a:ext cx="873587" cy="759640"/>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07A94-6685-844B-AAAE-C76586B58CCE}">
      <dsp:nvSpPr>
        <dsp:cNvPr id="0" name=""/>
        <dsp:cNvSpPr/>
      </dsp:nvSpPr>
      <dsp:spPr>
        <a:xfrm>
          <a:off x="5684157" y="3540286"/>
          <a:ext cx="5353131" cy="172333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0" rIns="53340" bIns="5334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Motivational Interviewing</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Chronic Condition &amp; Lifestyle Management</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Community Health Worker</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Patient Navigation</a:t>
          </a:r>
        </a:p>
      </dsp:txBody>
      <dsp:txXfrm>
        <a:off x="7327952" y="4008976"/>
        <a:ext cx="3671479" cy="1216791"/>
      </dsp:txXfrm>
    </dsp:sp>
    <dsp:sp modelId="{2E7445B5-DB6C-B143-B287-306817A9BCE2}">
      <dsp:nvSpPr>
        <dsp:cNvPr id="0" name=""/>
        <dsp:cNvSpPr/>
      </dsp:nvSpPr>
      <dsp:spPr>
        <a:xfrm>
          <a:off x="158369" y="2689474"/>
          <a:ext cx="5353131" cy="2575218"/>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0" rIns="0" bIns="8229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Annual Wellness Visit</a:t>
          </a:r>
        </a:p>
        <a:p>
          <a:pPr marL="114300" lvl="1" indent="-114300" algn="l" defTabSz="622300">
            <a:lnSpc>
              <a:spcPct val="90000"/>
            </a:lnSpc>
            <a:spcBef>
              <a:spcPct val="0"/>
            </a:spcBef>
            <a:spcAft>
              <a:spcPct val="15000"/>
            </a:spcAft>
            <a:buChar char="•"/>
          </a:pPr>
          <a:r>
            <a:rPr lang="en-US" sz="1400" kern="1200" dirty="0"/>
            <a:t>Depression screening</a:t>
          </a:r>
        </a:p>
        <a:p>
          <a:pPr marL="114300" lvl="1" indent="-114300" algn="l" defTabSz="622300">
            <a:lnSpc>
              <a:spcPct val="90000"/>
            </a:lnSpc>
            <a:spcBef>
              <a:spcPct val="0"/>
            </a:spcBef>
            <a:spcAft>
              <a:spcPct val="15000"/>
            </a:spcAft>
            <a:buChar char="•"/>
          </a:pPr>
          <a:r>
            <a:rPr lang="en-US" sz="1400" kern="1200" dirty="0"/>
            <a:t>Cardiovascular risk counseling</a:t>
          </a:r>
        </a:p>
        <a:p>
          <a:pPr marL="114300" lvl="1" indent="-114300" algn="l" defTabSz="622300">
            <a:lnSpc>
              <a:spcPct val="90000"/>
            </a:lnSpc>
            <a:spcBef>
              <a:spcPct val="0"/>
            </a:spcBef>
            <a:spcAft>
              <a:spcPct val="15000"/>
            </a:spcAft>
            <a:buChar char="•"/>
          </a:pPr>
          <a:r>
            <a:rPr lang="en-US" sz="1400" kern="1200" dirty="0"/>
            <a:t>Obesity counseling</a:t>
          </a:r>
        </a:p>
        <a:p>
          <a:pPr marL="114300" lvl="1" indent="-114300" algn="l" defTabSz="622300">
            <a:lnSpc>
              <a:spcPct val="90000"/>
            </a:lnSpc>
            <a:spcBef>
              <a:spcPct val="0"/>
            </a:spcBef>
            <a:spcAft>
              <a:spcPct val="15000"/>
            </a:spcAft>
            <a:buChar char="•"/>
          </a:pPr>
          <a:r>
            <a:rPr lang="en-US" sz="1400" kern="1200" dirty="0"/>
            <a:t>Tobacco cessation</a:t>
          </a:r>
        </a:p>
        <a:p>
          <a:pPr marL="114300" lvl="1" indent="-114300" algn="l" defTabSz="622300">
            <a:lnSpc>
              <a:spcPct val="90000"/>
            </a:lnSpc>
            <a:spcBef>
              <a:spcPct val="0"/>
            </a:spcBef>
            <a:spcAft>
              <a:spcPct val="15000"/>
            </a:spcAft>
            <a:buChar char="•"/>
          </a:pPr>
          <a:r>
            <a:rPr lang="en-US" sz="1400" kern="1200"/>
            <a:t>Diabetes self-management</a:t>
          </a:r>
        </a:p>
        <a:p>
          <a:pPr marL="114300" lvl="1" indent="-114300" algn="l" defTabSz="622300">
            <a:lnSpc>
              <a:spcPct val="90000"/>
            </a:lnSpc>
            <a:spcBef>
              <a:spcPct val="0"/>
            </a:spcBef>
            <a:spcAft>
              <a:spcPct val="15000"/>
            </a:spcAft>
            <a:buChar char="•"/>
          </a:pPr>
          <a:r>
            <a:rPr lang="en-US" sz="1400" kern="1200"/>
            <a:t>Transitional care</a:t>
          </a:r>
        </a:p>
        <a:p>
          <a:pPr marL="114300" lvl="1" indent="-114300" algn="l" defTabSz="622300">
            <a:lnSpc>
              <a:spcPct val="90000"/>
            </a:lnSpc>
            <a:spcBef>
              <a:spcPct val="0"/>
            </a:spcBef>
            <a:spcAft>
              <a:spcPct val="15000"/>
            </a:spcAft>
            <a:buChar char="•"/>
          </a:pPr>
          <a:r>
            <a:rPr lang="en-US" sz="1400" kern="1200" dirty="0"/>
            <a:t>Chronic care management</a:t>
          </a:r>
        </a:p>
      </dsp:txBody>
      <dsp:txXfrm>
        <a:off x="214938" y="3389847"/>
        <a:ext cx="3634053" cy="1818276"/>
      </dsp:txXfrm>
    </dsp:sp>
    <dsp:sp modelId="{B5629767-B045-F144-8371-74D476322B8E}">
      <dsp:nvSpPr>
        <dsp:cNvPr id="0" name=""/>
        <dsp:cNvSpPr/>
      </dsp:nvSpPr>
      <dsp:spPr>
        <a:xfrm>
          <a:off x="5685620" y="490597"/>
          <a:ext cx="5353131" cy="1723338"/>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Tobacco cessation</a:t>
          </a:r>
          <a:endParaRPr lang="en-US" sz="1400" b="1" kern="1200" dirty="0"/>
        </a:p>
        <a:p>
          <a:pPr marL="114300" lvl="1" indent="-114300" algn="l" defTabSz="622300">
            <a:lnSpc>
              <a:spcPct val="90000"/>
            </a:lnSpc>
            <a:spcBef>
              <a:spcPct val="0"/>
            </a:spcBef>
            <a:spcAft>
              <a:spcPct val="15000"/>
            </a:spcAft>
            <a:buChar char="•"/>
          </a:pPr>
          <a:r>
            <a:rPr lang="en-US" sz="1400" kern="1200" dirty="0"/>
            <a:t>Blood pressure control</a:t>
          </a:r>
        </a:p>
        <a:p>
          <a:pPr marL="114300" lvl="1" indent="-114300" algn="l" defTabSz="622300">
            <a:lnSpc>
              <a:spcPct val="90000"/>
            </a:lnSpc>
            <a:spcBef>
              <a:spcPct val="0"/>
            </a:spcBef>
            <a:spcAft>
              <a:spcPct val="15000"/>
            </a:spcAft>
            <a:buChar char="•"/>
          </a:pPr>
          <a:r>
            <a:rPr lang="en-US" sz="1400" kern="1200" dirty="0"/>
            <a:t>Transitional care</a:t>
          </a:r>
        </a:p>
        <a:p>
          <a:pPr marL="114300" lvl="1" indent="-114300" algn="l" defTabSz="622300">
            <a:lnSpc>
              <a:spcPct val="90000"/>
            </a:lnSpc>
            <a:spcBef>
              <a:spcPct val="0"/>
            </a:spcBef>
            <a:spcAft>
              <a:spcPct val="15000"/>
            </a:spcAft>
            <a:buChar char="•"/>
          </a:pPr>
          <a:r>
            <a:rPr lang="en-US" sz="1400" kern="1200"/>
            <a:t>Diabetes control</a:t>
          </a:r>
        </a:p>
        <a:p>
          <a:pPr marL="114300" lvl="1" indent="-114300" algn="l" defTabSz="622300">
            <a:lnSpc>
              <a:spcPct val="90000"/>
            </a:lnSpc>
            <a:spcBef>
              <a:spcPct val="0"/>
            </a:spcBef>
            <a:spcAft>
              <a:spcPct val="15000"/>
            </a:spcAft>
            <a:buChar char="•"/>
          </a:pPr>
          <a:r>
            <a:rPr lang="en-US" sz="1400" kern="1200" dirty="0"/>
            <a:t>Behavioral health &amp; SDOH</a:t>
          </a:r>
        </a:p>
        <a:p>
          <a:pPr marL="114300" lvl="1" indent="-114300" algn="l" defTabSz="622300">
            <a:lnSpc>
              <a:spcPct val="90000"/>
            </a:lnSpc>
            <a:spcBef>
              <a:spcPct val="0"/>
            </a:spcBef>
            <a:spcAft>
              <a:spcPct val="15000"/>
            </a:spcAft>
            <a:buChar char="•"/>
          </a:pPr>
          <a:r>
            <a:rPr lang="en-US" sz="1400" kern="1200" dirty="0"/>
            <a:t>Obesity </a:t>
          </a:r>
        </a:p>
      </dsp:txBody>
      <dsp:txXfrm>
        <a:off x="7329416" y="528453"/>
        <a:ext cx="3671479" cy="1216791"/>
      </dsp:txXfrm>
    </dsp:sp>
    <dsp:sp modelId="{ECC98783-D941-C740-BBB7-884AB9E597C6}">
      <dsp:nvSpPr>
        <dsp:cNvPr id="0" name=""/>
        <dsp:cNvSpPr/>
      </dsp:nvSpPr>
      <dsp:spPr>
        <a:xfrm>
          <a:off x="44823" y="328474"/>
          <a:ext cx="5571337" cy="232166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a:t>Use existing pharmacists or collaborate with a community pharmacy</a:t>
          </a:r>
          <a:endParaRPr lang="en-US" sz="1800" kern="1200" dirty="0"/>
        </a:p>
        <a:p>
          <a:pPr marL="171450" lvl="1" indent="-171450" algn="l" defTabSz="800100">
            <a:lnSpc>
              <a:spcPct val="90000"/>
            </a:lnSpc>
            <a:spcBef>
              <a:spcPct val="0"/>
            </a:spcBef>
            <a:spcAft>
              <a:spcPct val="15000"/>
            </a:spcAft>
            <a:buChar char="•"/>
          </a:pPr>
          <a:r>
            <a:rPr lang="en-US" sz="1800" kern="1200" dirty="0"/>
            <a:t>Clinical pharmacist, retail pharmacist </a:t>
          </a:r>
          <a:br>
            <a:rPr lang="en-US" sz="1800" kern="1200" dirty="0"/>
          </a:br>
          <a:r>
            <a:rPr lang="en-US" sz="1800" kern="1200" dirty="0"/>
            <a:t>with assistance from </a:t>
          </a:r>
          <a:br>
            <a:rPr lang="en-US" sz="1800" kern="1200" dirty="0"/>
          </a:br>
          <a:r>
            <a:rPr lang="en-US" sz="1800" kern="1200" dirty="0"/>
            <a:t>pharmacy </a:t>
          </a:r>
          <a:br>
            <a:rPr lang="en-US" sz="1800" kern="1200" dirty="0"/>
          </a:br>
          <a:r>
            <a:rPr lang="en-US" sz="1800" kern="1200" dirty="0"/>
            <a:t>technician</a:t>
          </a:r>
        </a:p>
      </dsp:txBody>
      <dsp:txXfrm>
        <a:off x="95822" y="379473"/>
        <a:ext cx="3797938" cy="1639250"/>
      </dsp:txXfrm>
    </dsp:sp>
    <dsp:sp modelId="{5EEC5679-A700-EE4D-9018-413566669B4E}">
      <dsp:nvSpPr>
        <dsp:cNvPr id="0" name=""/>
        <dsp:cNvSpPr/>
      </dsp:nvSpPr>
      <dsp:spPr>
        <a:xfrm>
          <a:off x="2721606" y="338663"/>
          <a:ext cx="3559819" cy="2331892"/>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0688" rIns="822960" bIns="365760" numCol="1" spcCol="1270" anchor="ctr" anchorCtr="0">
          <a:noAutofit/>
        </a:bodyPr>
        <a:lstStyle/>
        <a:p>
          <a:pPr marL="0" lvl="0" indent="0" algn="ctr" defTabSz="1066800">
            <a:lnSpc>
              <a:spcPct val="90000"/>
            </a:lnSpc>
            <a:spcBef>
              <a:spcPct val="0"/>
            </a:spcBef>
            <a:spcAft>
              <a:spcPct val="35000"/>
            </a:spcAft>
            <a:buNone/>
            <a:tabLst>
              <a:tab pos="2103438" algn="l"/>
            </a:tabLst>
          </a:pPr>
          <a:r>
            <a:rPr lang="en-US" sz="2400" kern="1200" dirty="0"/>
            <a:t>Flexible – </a:t>
          </a:r>
          <a:br>
            <a:rPr lang="en-US" sz="2400" kern="1200" dirty="0"/>
          </a:br>
          <a:r>
            <a:rPr lang="en-US" sz="2400" kern="1200" dirty="0"/>
            <a:t>Use new or existing staff</a:t>
          </a:r>
        </a:p>
      </dsp:txBody>
      <dsp:txXfrm>
        <a:off x="3764253" y="1021658"/>
        <a:ext cx="2517172" cy="1648897"/>
      </dsp:txXfrm>
    </dsp:sp>
    <dsp:sp modelId="{45C52E73-FEE6-F740-A23A-E1AAA9690B55}">
      <dsp:nvSpPr>
        <dsp:cNvPr id="0" name=""/>
        <dsp:cNvSpPr/>
      </dsp:nvSpPr>
      <dsp:spPr>
        <a:xfrm rot="5400000">
          <a:off x="5775170" y="338663"/>
          <a:ext cx="2331892" cy="2331892"/>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Tailored – Menu of targeted behaviors</a:t>
          </a:r>
        </a:p>
      </dsp:txBody>
      <dsp:txXfrm rot="-5400000">
        <a:off x="5775170" y="1021658"/>
        <a:ext cx="1648897" cy="1648897"/>
      </dsp:txXfrm>
    </dsp:sp>
    <dsp:sp modelId="{2992C935-6640-B843-BC98-D1BB4C58A5FE}">
      <dsp:nvSpPr>
        <dsp:cNvPr id="0" name=""/>
        <dsp:cNvSpPr/>
      </dsp:nvSpPr>
      <dsp:spPr>
        <a:xfrm rot="10800000">
          <a:off x="5775170" y="2778264"/>
          <a:ext cx="2331892" cy="2331892"/>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Effective –  Training &amp; competency development</a:t>
          </a:r>
        </a:p>
      </dsp:txBody>
      <dsp:txXfrm rot="10800000">
        <a:off x="5775170" y="2778264"/>
        <a:ext cx="1648897" cy="1648897"/>
      </dsp:txXfrm>
    </dsp:sp>
    <dsp:sp modelId="{FEC2EFED-AC0D-314A-863C-3AC2DDBE623C}">
      <dsp:nvSpPr>
        <dsp:cNvPr id="0" name=""/>
        <dsp:cNvSpPr/>
      </dsp:nvSpPr>
      <dsp:spPr>
        <a:xfrm rot="16200000">
          <a:off x="3335570" y="2778264"/>
          <a:ext cx="2331892" cy="2331892"/>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91440"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Sustainable –  Reimbursement mechanisms</a:t>
          </a:r>
        </a:p>
      </dsp:txBody>
      <dsp:txXfrm rot="5400000">
        <a:off x="4018565" y="2778264"/>
        <a:ext cx="1648897" cy="1648897"/>
      </dsp:txXfrm>
    </dsp:sp>
    <dsp:sp modelId="{4A562FD8-1D6A-2A45-8630-DD0EE89CF8BD}">
      <dsp:nvSpPr>
        <dsp:cNvPr id="0" name=""/>
        <dsp:cNvSpPr/>
      </dsp:nvSpPr>
      <dsp:spPr>
        <a:xfrm>
          <a:off x="5165258" y="2239721"/>
          <a:ext cx="805122" cy="700106"/>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17464-B0B4-E745-9550-CE478505F9B3}">
      <dsp:nvSpPr>
        <dsp:cNvPr id="0" name=""/>
        <dsp:cNvSpPr/>
      </dsp:nvSpPr>
      <dsp:spPr>
        <a:xfrm rot="10800000">
          <a:off x="5165258" y="2508993"/>
          <a:ext cx="805122" cy="700106"/>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07A94-6685-844B-AAAE-C76586B58CCE}">
      <dsp:nvSpPr>
        <dsp:cNvPr id="0" name=""/>
        <dsp:cNvSpPr/>
      </dsp:nvSpPr>
      <dsp:spPr>
        <a:xfrm>
          <a:off x="5629947" y="3574938"/>
          <a:ext cx="5382740" cy="173287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0" rIns="53340" bIns="5334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Motivational Interviewing</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Chronic Condition &amp; Lifestyle Management</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Community Health Worker</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Patient Navigation</a:t>
          </a:r>
        </a:p>
      </dsp:txBody>
      <dsp:txXfrm>
        <a:off x="7282835" y="4046221"/>
        <a:ext cx="3691786" cy="1223520"/>
      </dsp:txXfrm>
    </dsp:sp>
    <dsp:sp modelId="{2E7445B5-DB6C-B143-B287-306817A9BCE2}">
      <dsp:nvSpPr>
        <dsp:cNvPr id="0" name=""/>
        <dsp:cNvSpPr/>
      </dsp:nvSpPr>
      <dsp:spPr>
        <a:xfrm>
          <a:off x="73594" y="2719419"/>
          <a:ext cx="5382740" cy="2589463"/>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0" rIns="0" bIns="8229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Annual Wellness Visit</a:t>
          </a:r>
        </a:p>
        <a:p>
          <a:pPr marL="114300" lvl="1" indent="-114300" algn="l" defTabSz="622300">
            <a:lnSpc>
              <a:spcPct val="90000"/>
            </a:lnSpc>
            <a:spcBef>
              <a:spcPct val="0"/>
            </a:spcBef>
            <a:spcAft>
              <a:spcPct val="15000"/>
            </a:spcAft>
            <a:buChar char="•"/>
          </a:pPr>
          <a:r>
            <a:rPr lang="en-US" sz="1400" kern="1200" dirty="0"/>
            <a:t>Depression screening</a:t>
          </a:r>
        </a:p>
        <a:p>
          <a:pPr marL="114300" lvl="1" indent="-114300" algn="l" defTabSz="622300">
            <a:lnSpc>
              <a:spcPct val="90000"/>
            </a:lnSpc>
            <a:spcBef>
              <a:spcPct val="0"/>
            </a:spcBef>
            <a:spcAft>
              <a:spcPct val="15000"/>
            </a:spcAft>
            <a:buChar char="•"/>
          </a:pPr>
          <a:r>
            <a:rPr lang="en-US" sz="1400" kern="1200" dirty="0"/>
            <a:t>Cardiovascular risk counseling</a:t>
          </a:r>
        </a:p>
        <a:p>
          <a:pPr marL="114300" lvl="1" indent="-114300" algn="l" defTabSz="622300">
            <a:lnSpc>
              <a:spcPct val="90000"/>
            </a:lnSpc>
            <a:spcBef>
              <a:spcPct val="0"/>
            </a:spcBef>
            <a:spcAft>
              <a:spcPct val="15000"/>
            </a:spcAft>
            <a:buChar char="•"/>
          </a:pPr>
          <a:r>
            <a:rPr lang="en-US" sz="1400" kern="1200" dirty="0"/>
            <a:t>Obesity counseling</a:t>
          </a:r>
        </a:p>
        <a:p>
          <a:pPr marL="114300" lvl="1" indent="-114300" algn="l" defTabSz="622300">
            <a:lnSpc>
              <a:spcPct val="90000"/>
            </a:lnSpc>
            <a:spcBef>
              <a:spcPct val="0"/>
            </a:spcBef>
            <a:spcAft>
              <a:spcPct val="15000"/>
            </a:spcAft>
            <a:buChar char="•"/>
          </a:pPr>
          <a:r>
            <a:rPr lang="en-US" sz="1400" kern="1200" dirty="0"/>
            <a:t>Tobacco cessation</a:t>
          </a:r>
        </a:p>
        <a:p>
          <a:pPr marL="114300" lvl="1" indent="-114300" algn="l" defTabSz="622300">
            <a:lnSpc>
              <a:spcPct val="90000"/>
            </a:lnSpc>
            <a:spcBef>
              <a:spcPct val="0"/>
            </a:spcBef>
            <a:spcAft>
              <a:spcPct val="15000"/>
            </a:spcAft>
            <a:buChar char="•"/>
          </a:pPr>
          <a:r>
            <a:rPr lang="en-US" sz="1400" kern="1200"/>
            <a:t>Diabetes self-management</a:t>
          </a:r>
        </a:p>
        <a:p>
          <a:pPr marL="114300" lvl="1" indent="-114300" algn="l" defTabSz="622300">
            <a:lnSpc>
              <a:spcPct val="90000"/>
            </a:lnSpc>
            <a:spcBef>
              <a:spcPct val="0"/>
            </a:spcBef>
            <a:spcAft>
              <a:spcPct val="15000"/>
            </a:spcAft>
            <a:buChar char="•"/>
          </a:pPr>
          <a:r>
            <a:rPr lang="en-US" sz="1400" kern="1200"/>
            <a:t>Transitional care</a:t>
          </a:r>
        </a:p>
        <a:p>
          <a:pPr marL="114300" lvl="1" indent="-114300" algn="l" defTabSz="622300">
            <a:lnSpc>
              <a:spcPct val="90000"/>
            </a:lnSpc>
            <a:spcBef>
              <a:spcPct val="0"/>
            </a:spcBef>
            <a:spcAft>
              <a:spcPct val="15000"/>
            </a:spcAft>
            <a:buChar char="•"/>
          </a:pPr>
          <a:r>
            <a:rPr lang="en-US" sz="1400" kern="1200" dirty="0"/>
            <a:t>Chronic care management</a:t>
          </a:r>
        </a:p>
      </dsp:txBody>
      <dsp:txXfrm>
        <a:off x="130476" y="3423667"/>
        <a:ext cx="3654154" cy="1828333"/>
      </dsp:txXfrm>
    </dsp:sp>
    <dsp:sp modelId="{B5629767-B045-F144-8371-74D476322B8E}">
      <dsp:nvSpPr>
        <dsp:cNvPr id="0" name=""/>
        <dsp:cNvSpPr/>
      </dsp:nvSpPr>
      <dsp:spPr>
        <a:xfrm>
          <a:off x="5631419" y="147545"/>
          <a:ext cx="5382740" cy="2455061"/>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t>Tobacco cessation</a:t>
          </a:r>
          <a:endParaRPr lang="en-US" sz="1800" b="1" kern="1200" dirty="0"/>
        </a:p>
        <a:p>
          <a:pPr marL="171450" lvl="1" indent="-171450" algn="l" defTabSz="800100">
            <a:lnSpc>
              <a:spcPct val="90000"/>
            </a:lnSpc>
            <a:spcBef>
              <a:spcPct val="0"/>
            </a:spcBef>
            <a:spcAft>
              <a:spcPct val="15000"/>
            </a:spcAft>
            <a:buChar char="•"/>
          </a:pPr>
          <a:r>
            <a:rPr lang="en-US" sz="1800" kern="1200"/>
            <a:t>Adherence to blood pressure and diabetes medications</a:t>
          </a:r>
        </a:p>
        <a:p>
          <a:pPr marL="171450" lvl="1" indent="-171450" algn="l" defTabSz="800100">
            <a:lnSpc>
              <a:spcPct val="90000"/>
            </a:lnSpc>
            <a:spcBef>
              <a:spcPct val="0"/>
            </a:spcBef>
            <a:spcAft>
              <a:spcPct val="15000"/>
            </a:spcAft>
            <a:buChar char="•"/>
          </a:pPr>
          <a:r>
            <a:rPr lang="en-US" sz="1800" kern="1200"/>
            <a:t>Blood pressure monitoring</a:t>
          </a:r>
        </a:p>
        <a:p>
          <a:pPr marL="171450" lvl="1" indent="-171450" algn="l" defTabSz="800100">
            <a:lnSpc>
              <a:spcPct val="90000"/>
            </a:lnSpc>
            <a:spcBef>
              <a:spcPct val="0"/>
            </a:spcBef>
            <a:spcAft>
              <a:spcPct val="15000"/>
            </a:spcAft>
            <a:buChar char="•"/>
          </a:pPr>
          <a:r>
            <a:rPr lang="en-US" sz="1800" kern="1200"/>
            <a:t>Diabetes control</a:t>
          </a:r>
        </a:p>
        <a:p>
          <a:pPr marL="171450" lvl="1" indent="-171450" algn="l" defTabSz="800100">
            <a:lnSpc>
              <a:spcPct val="90000"/>
            </a:lnSpc>
            <a:spcBef>
              <a:spcPct val="0"/>
            </a:spcBef>
            <a:spcAft>
              <a:spcPct val="15000"/>
            </a:spcAft>
            <a:buChar char="•"/>
          </a:pPr>
          <a:endParaRPr lang="en-US" sz="1800" kern="1200" dirty="0"/>
        </a:p>
      </dsp:txBody>
      <dsp:txXfrm>
        <a:off x="7300171" y="201475"/>
        <a:ext cx="3660058" cy="1733436"/>
      </dsp:txXfrm>
    </dsp:sp>
    <dsp:sp modelId="{ECC98783-D941-C740-BBB7-884AB9E597C6}">
      <dsp:nvSpPr>
        <dsp:cNvPr id="0" name=""/>
        <dsp:cNvSpPr/>
      </dsp:nvSpPr>
      <dsp:spPr>
        <a:xfrm>
          <a:off x="73594" y="508380"/>
          <a:ext cx="5382740" cy="173287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Medical assistant</a:t>
          </a:r>
        </a:p>
        <a:p>
          <a:pPr marL="114300" lvl="1" indent="-114300" algn="l" defTabSz="622300">
            <a:lnSpc>
              <a:spcPct val="90000"/>
            </a:lnSpc>
            <a:spcBef>
              <a:spcPct val="0"/>
            </a:spcBef>
            <a:spcAft>
              <a:spcPct val="15000"/>
            </a:spcAft>
            <a:buChar char="•"/>
          </a:pPr>
          <a:r>
            <a:rPr lang="en-US" sz="1400" kern="1200" dirty="0"/>
            <a:t>Health coach</a:t>
          </a:r>
        </a:p>
        <a:p>
          <a:pPr marL="114300" lvl="1" indent="-114300" algn="l" defTabSz="622300">
            <a:lnSpc>
              <a:spcPct val="90000"/>
            </a:lnSpc>
            <a:spcBef>
              <a:spcPct val="0"/>
            </a:spcBef>
            <a:spcAft>
              <a:spcPct val="15000"/>
            </a:spcAft>
            <a:buChar char="•"/>
          </a:pPr>
          <a:r>
            <a:rPr lang="en-US" sz="1400" kern="1200" dirty="0"/>
            <a:t>Community health worker</a:t>
          </a:r>
        </a:p>
        <a:p>
          <a:pPr marL="114300" lvl="1" indent="-114300" algn="l" defTabSz="622300">
            <a:lnSpc>
              <a:spcPct val="90000"/>
            </a:lnSpc>
            <a:spcBef>
              <a:spcPct val="0"/>
            </a:spcBef>
            <a:spcAft>
              <a:spcPct val="15000"/>
            </a:spcAft>
            <a:buChar char="•"/>
          </a:pPr>
          <a:r>
            <a:rPr lang="en-US" sz="1400" kern="1200" dirty="0"/>
            <a:t>Social worker</a:t>
          </a:r>
        </a:p>
        <a:p>
          <a:pPr marL="114300" lvl="1" indent="-114300" algn="l" defTabSz="622300">
            <a:lnSpc>
              <a:spcPct val="90000"/>
            </a:lnSpc>
            <a:spcBef>
              <a:spcPct val="0"/>
            </a:spcBef>
            <a:spcAft>
              <a:spcPct val="15000"/>
            </a:spcAft>
            <a:buChar char="•"/>
          </a:pPr>
          <a:r>
            <a:rPr lang="en-US" sz="1400" kern="1200"/>
            <a:t>Care manager</a:t>
          </a:r>
        </a:p>
        <a:p>
          <a:pPr marL="114300" lvl="1" indent="-114300" algn="l" defTabSz="622300">
            <a:lnSpc>
              <a:spcPct val="90000"/>
            </a:lnSpc>
            <a:spcBef>
              <a:spcPct val="0"/>
            </a:spcBef>
            <a:spcAft>
              <a:spcPct val="15000"/>
            </a:spcAft>
            <a:buChar char="•"/>
          </a:pPr>
          <a:r>
            <a:rPr lang="en-US" sz="1400" kern="1200" dirty="0"/>
            <a:t>Diabetes educator</a:t>
          </a:r>
        </a:p>
      </dsp:txBody>
      <dsp:txXfrm>
        <a:off x="111660" y="546446"/>
        <a:ext cx="3691786" cy="1223520"/>
      </dsp:txXfrm>
    </dsp:sp>
    <dsp:sp modelId="{5EEC5679-A700-EE4D-9018-413566669B4E}">
      <dsp:nvSpPr>
        <dsp:cNvPr id="0" name=""/>
        <dsp:cNvSpPr/>
      </dsp:nvSpPr>
      <dsp:spPr>
        <a:xfrm>
          <a:off x="3168876" y="325467"/>
          <a:ext cx="2344790" cy="2344790"/>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Flexible – </a:t>
          </a:r>
          <a:br>
            <a:rPr lang="en-US" sz="1800" kern="1200" dirty="0"/>
          </a:br>
          <a:r>
            <a:rPr lang="en-US" sz="1800" kern="1200" dirty="0"/>
            <a:t>Use new or existing staff</a:t>
          </a:r>
        </a:p>
      </dsp:txBody>
      <dsp:txXfrm>
        <a:off x="3855649" y="1012240"/>
        <a:ext cx="1658017" cy="1658017"/>
      </dsp:txXfrm>
    </dsp:sp>
    <dsp:sp modelId="{45C52E73-FEE6-F740-A23A-E1AAA9690B55}">
      <dsp:nvSpPr>
        <dsp:cNvPr id="0" name=""/>
        <dsp:cNvSpPr/>
      </dsp:nvSpPr>
      <dsp:spPr>
        <a:xfrm rot="5400000">
          <a:off x="5544030" y="-86382"/>
          <a:ext cx="2516757" cy="2906250"/>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0" bIns="822960" numCol="1" spcCol="1270" anchor="ctr" anchorCtr="0">
          <a:noAutofit/>
        </a:bodyPr>
        <a:lstStyle/>
        <a:p>
          <a:pPr marL="0" lvl="0" indent="0" algn="ctr" defTabSz="1066800">
            <a:lnSpc>
              <a:spcPct val="90000"/>
            </a:lnSpc>
            <a:spcBef>
              <a:spcPct val="0"/>
            </a:spcBef>
            <a:spcAft>
              <a:spcPct val="35000"/>
            </a:spcAft>
            <a:buNone/>
          </a:pPr>
          <a:r>
            <a:rPr lang="en-US" sz="2400" kern="1200" dirty="0"/>
            <a:t>Tailored – Menu of targeted behaviors</a:t>
          </a:r>
        </a:p>
      </dsp:txBody>
      <dsp:txXfrm rot="-5400000">
        <a:off x="5349284" y="845505"/>
        <a:ext cx="2055029" cy="1779616"/>
      </dsp:txXfrm>
    </dsp:sp>
    <dsp:sp modelId="{2992C935-6640-B843-BC98-D1BB4C58A5FE}">
      <dsp:nvSpPr>
        <dsp:cNvPr id="0" name=""/>
        <dsp:cNvSpPr/>
      </dsp:nvSpPr>
      <dsp:spPr>
        <a:xfrm rot="10800000">
          <a:off x="5621971" y="2778562"/>
          <a:ext cx="2344790" cy="2344790"/>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Effective –  Training &amp; competency development</a:t>
          </a:r>
        </a:p>
      </dsp:txBody>
      <dsp:txXfrm rot="10800000">
        <a:off x="5621971" y="2778562"/>
        <a:ext cx="1658017" cy="1658017"/>
      </dsp:txXfrm>
    </dsp:sp>
    <dsp:sp modelId="{FEC2EFED-AC0D-314A-863C-3AC2DDBE623C}">
      <dsp:nvSpPr>
        <dsp:cNvPr id="0" name=""/>
        <dsp:cNvSpPr/>
      </dsp:nvSpPr>
      <dsp:spPr>
        <a:xfrm rot="16200000">
          <a:off x="3168876" y="2778562"/>
          <a:ext cx="2344790" cy="2344790"/>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91440"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Sustainable –  Reimbursement mechanisms</a:t>
          </a:r>
        </a:p>
      </dsp:txBody>
      <dsp:txXfrm rot="5400000">
        <a:off x="3855649" y="2778562"/>
        <a:ext cx="1658017" cy="1658017"/>
      </dsp:txXfrm>
    </dsp:sp>
    <dsp:sp modelId="{4A562FD8-1D6A-2A45-8630-DD0EE89CF8BD}">
      <dsp:nvSpPr>
        <dsp:cNvPr id="0" name=""/>
        <dsp:cNvSpPr/>
      </dsp:nvSpPr>
      <dsp:spPr>
        <a:xfrm>
          <a:off x="5163031" y="2237040"/>
          <a:ext cx="809575" cy="70397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17464-B0B4-E745-9550-CE478505F9B3}">
      <dsp:nvSpPr>
        <dsp:cNvPr id="0" name=""/>
        <dsp:cNvSpPr/>
      </dsp:nvSpPr>
      <dsp:spPr>
        <a:xfrm rot="10800000">
          <a:off x="5163031" y="2507801"/>
          <a:ext cx="809575" cy="70397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07A94-6685-844B-AAAE-C76586B58CCE}">
      <dsp:nvSpPr>
        <dsp:cNvPr id="0" name=""/>
        <dsp:cNvSpPr/>
      </dsp:nvSpPr>
      <dsp:spPr>
        <a:xfrm>
          <a:off x="6365949" y="2869893"/>
          <a:ext cx="4586582" cy="787709"/>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0" tIns="0" rIns="68580" bIns="54864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Motivational Interviewing:</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t>Engaging patients</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t>Focusing on priority areas</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t>Evoking motivation to change </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kern="1200" dirty="0"/>
            <a:t>Planning and goal-setting</a:t>
          </a:r>
        </a:p>
        <a:p>
          <a:pPr marL="171450" lvl="1" indent="-171450" algn="l" defTabSz="800100">
            <a:lnSpc>
              <a:spcPct val="90000"/>
            </a:lnSpc>
            <a:spcBef>
              <a:spcPct val="0"/>
            </a:spcBef>
            <a:spcAft>
              <a:spcPct val="15000"/>
            </a:spcAft>
            <a:buFont typeface="Arial" panose="020B0604020202020204" pitchFamily="34" charset="0"/>
            <a:buChar char="•"/>
          </a:pPr>
          <a:endParaRPr lang="en-US" sz="1800" kern="1200" dirty="0"/>
        </a:p>
        <a:p>
          <a:pPr marL="171450" lvl="1" indent="-171450" algn="l" defTabSz="800100">
            <a:lnSpc>
              <a:spcPct val="90000"/>
            </a:lnSpc>
            <a:spcBef>
              <a:spcPct val="0"/>
            </a:spcBef>
            <a:spcAft>
              <a:spcPct val="15000"/>
            </a:spcAft>
            <a:buFont typeface="Arial" panose="020B0604020202020204" pitchFamily="34" charset="0"/>
            <a:buChar char="•"/>
          </a:pPr>
          <a:endParaRPr lang="en-US" sz="1800" kern="1200" dirty="0"/>
        </a:p>
      </dsp:txBody>
      <dsp:txXfrm>
        <a:off x="7759227" y="3084123"/>
        <a:ext cx="3176001" cy="556176"/>
      </dsp:txXfrm>
    </dsp:sp>
    <dsp:sp modelId="{2E7445B5-DB6C-B143-B287-306817A9BCE2}">
      <dsp:nvSpPr>
        <dsp:cNvPr id="0" name=""/>
        <dsp:cNvSpPr/>
      </dsp:nvSpPr>
      <dsp:spPr>
        <a:xfrm>
          <a:off x="526420" y="2657079"/>
          <a:ext cx="3981231" cy="2526704"/>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0" rIns="0" bIns="8229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Annual Wellness Visit</a:t>
          </a:r>
        </a:p>
        <a:p>
          <a:pPr marL="114300" lvl="1" indent="-114300" algn="l" defTabSz="622300">
            <a:lnSpc>
              <a:spcPct val="90000"/>
            </a:lnSpc>
            <a:spcBef>
              <a:spcPct val="0"/>
            </a:spcBef>
            <a:spcAft>
              <a:spcPct val="15000"/>
            </a:spcAft>
            <a:buChar char="•"/>
          </a:pPr>
          <a:r>
            <a:rPr lang="en-US" sz="1400" kern="1200" dirty="0"/>
            <a:t>Depression screening</a:t>
          </a:r>
        </a:p>
        <a:p>
          <a:pPr marL="114300" lvl="1" indent="-114300" algn="l" defTabSz="622300">
            <a:lnSpc>
              <a:spcPct val="90000"/>
            </a:lnSpc>
            <a:spcBef>
              <a:spcPct val="0"/>
            </a:spcBef>
            <a:spcAft>
              <a:spcPct val="15000"/>
            </a:spcAft>
            <a:buChar char="•"/>
          </a:pPr>
          <a:r>
            <a:rPr lang="en-US" sz="1400" kern="1200" dirty="0"/>
            <a:t>Cardiovascular risk counseling</a:t>
          </a:r>
        </a:p>
        <a:p>
          <a:pPr marL="114300" lvl="1" indent="-114300" algn="l" defTabSz="622300">
            <a:lnSpc>
              <a:spcPct val="90000"/>
            </a:lnSpc>
            <a:spcBef>
              <a:spcPct val="0"/>
            </a:spcBef>
            <a:spcAft>
              <a:spcPct val="15000"/>
            </a:spcAft>
            <a:buChar char="•"/>
          </a:pPr>
          <a:r>
            <a:rPr lang="en-US" sz="1400" kern="1200" dirty="0"/>
            <a:t>Obesity counseling</a:t>
          </a:r>
        </a:p>
        <a:p>
          <a:pPr marL="114300" lvl="1" indent="-114300" algn="l" defTabSz="622300">
            <a:lnSpc>
              <a:spcPct val="90000"/>
            </a:lnSpc>
            <a:spcBef>
              <a:spcPct val="0"/>
            </a:spcBef>
            <a:spcAft>
              <a:spcPct val="15000"/>
            </a:spcAft>
            <a:buChar char="•"/>
          </a:pPr>
          <a:r>
            <a:rPr lang="en-US" sz="1400" kern="1200" dirty="0"/>
            <a:t>Tobacco cessation</a:t>
          </a:r>
        </a:p>
        <a:p>
          <a:pPr marL="114300" lvl="1" indent="-114300" algn="l" defTabSz="622300">
            <a:lnSpc>
              <a:spcPct val="90000"/>
            </a:lnSpc>
            <a:spcBef>
              <a:spcPct val="0"/>
            </a:spcBef>
            <a:spcAft>
              <a:spcPct val="15000"/>
            </a:spcAft>
            <a:buChar char="•"/>
          </a:pPr>
          <a:r>
            <a:rPr lang="en-US" sz="1400" kern="1200" dirty="0"/>
            <a:t>Diabetes self-management</a:t>
          </a:r>
        </a:p>
        <a:p>
          <a:pPr marL="114300" lvl="1" indent="-114300" algn="l" defTabSz="622300">
            <a:lnSpc>
              <a:spcPct val="90000"/>
            </a:lnSpc>
            <a:spcBef>
              <a:spcPct val="0"/>
            </a:spcBef>
            <a:spcAft>
              <a:spcPct val="15000"/>
            </a:spcAft>
            <a:buChar char="•"/>
          </a:pPr>
          <a:r>
            <a:rPr lang="en-US" sz="1400" kern="1200" dirty="0"/>
            <a:t>Chronic care management</a:t>
          </a:r>
        </a:p>
      </dsp:txBody>
      <dsp:txXfrm>
        <a:off x="581923" y="3344259"/>
        <a:ext cx="2675855" cy="1784022"/>
      </dsp:txXfrm>
    </dsp:sp>
    <dsp:sp modelId="{B5629767-B045-F144-8371-74D476322B8E}">
      <dsp:nvSpPr>
        <dsp:cNvPr id="0" name=""/>
        <dsp:cNvSpPr/>
      </dsp:nvSpPr>
      <dsp:spPr>
        <a:xfrm>
          <a:off x="5318377" y="385917"/>
          <a:ext cx="5252283" cy="1690872"/>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Tobacco cessation</a:t>
          </a:r>
          <a:endParaRPr lang="en-US" sz="1400" b="1" kern="1200" dirty="0"/>
        </a:p>
        <a:p>
          <a:pPr marL="114300" lvl="1" indent="-114300" algn="l" defTabSz="622300">
            <a:lnSpc>
              <a:spcPct val="90000"/>
            </a:lnSpc>
            <a:spcBef>
              <a:spcPct val="0"/>
            </a:spcBef>
            <a:spcAft>
              <a:spcPct val="15000"/>
            </a:spcAft>
            <a:buChar char="•"/>
          </a:pPr>
          <a:r>
            <a:rPr lang="en-US" sz="1400" kern="1200" dirty="0"/>
            <a:t>Blood pressure control</a:t>
          </a:r>
        </a:p>
        <a:p>
          <a:pPr marL="114300" lvl="1" indent="-114300" algn="l" defTabSz="622300">
            <a:lnSpc>
              <a:spcPct val="90000"/>
            </a:lnSpc>
            <a:spcBef>
              <a:spcPct val="0"/>
            </a:spcBef>
            <a:spcAft>
              <a:spcPct val="15000"/>
            </a:spcAft>
            <a:buChar char="•"/>
          </a:pPr>
          <a:r>
            <a:rPr lang="en-US" sz="1400" kern="1200" dirty="0"/>
            <a:t>Cholesterol control</a:t>
          </a:r>
        </a:p>
        <a:p>
          <a:pPr marL="114300" lvl="1" indent="-114300" algn="l" defTabSz="622300">
            <a:lnSpc>
              <a:spcPct val="90000"/>
            </a:lnSpc>
            <a:spcBef>
              <a:spcPct val="0"/>
            </a:spcBef>
            <a:spcAft>
              <a:spcPct val="15000"/>
            </a:spcAft>
            <a:buChar char="•"/>
          </a:pPr>
          <a:r>
            <a:rPr lang="en-US" sz="1400" kern="1200" dirty="0"/>
            <a:t>Diabetes control</a:t>
          </a:r>
        </a:p>
        <a:p>
          <a:pPr marL="114300" lvl="1" indent="-114300" algn="l" defTabSz="622300">
            <a:lnSpc>
              <a:spcPct val="90000"/>
            </a:lnSpc>
            <a:spcBef>
              <a:spcPct val="0"/>
            </a:spcBef>
            <a:spcAft>
              <a:spcPct val="15000"/>
            </a:spcAft>
            <a:buChar char="•"/>
          </a:pPr>
          <a:r>
            <a:rPr lang="en-US" sz="1400" kern="1200" dirty="0"/>
            <a:t>Obesity </a:t>
          </a:r>
        </a:p>
      </dsp:txBody>
      <dsp:txXfrm>
        <a:off x="6931205" y="423060"/>
        <a:ext cx="3602312" cy="1193868"/>
      </dsp:txXfrm>
    </dsp:sp>
    <dsp:sp modelId="{ECC98783-D941-C740-BBB7-884AB9E597C6}">
      <dsp:nvSpPr>
        <dsp:cNvPr id="0" name=""/>
        <dsp:cNvSpPr/>
      </dsp:nvSpPr>
      <dsp:spPr>
        <a:xfrm>
          <a:off x="869973" y="385917"/>
          <a:ext cx="3302844" cy="169087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Medical assistant</a:t>
          </a:r>
        </a:p>
        <a:p>
          <a:pPr marL="114300" lvl="1" indent="-114300" algn="l" defTabSz="622300">
            <a:lnSpc>
              <a:spcPct val="90000"/>
            </a:lnSpc>
            <a:spcBef>
              <a:spcPct val="0"/>
            </a:spcBef>
            <a:spcAft>
              <a:spcPct val="15000"/>
            </a:spcAft>
            <a:buChar char="•"/>
          </a:pPr>
          <a:r>
            <a:rPr lang="en-US" sz="1400" kern="1200" dirty="0"/>
            <a:t>Health coach</a:t>
          </a:r>
        </a:p>
        <a:p>
          <a:pPr marL="114300" lvl="1" indent="-114300" algn="l" defTabSz="622300">
            <a:lnSpc>
              <a:spcPct val="90000"/>
            </a:lnSpc>
            <a:spcBef>
              <a:spcPct val="0"/>
            </a:spcBef>
            <a:spcAft>
              <a:spcPct val="15000"/>
            </a:spcAft>
            <a:buChar char="•"/>
          </a:pPr>
          <a:r>
            <a:rPr lang="en-US" sz="1400" kern="1200" dirty="0"/>
            <a:t>Community health worker</a:t>
          </a:r>
        </a:p>
        <a:p>
          <a:pPr marL="114300" lvl="1" indent="-114300" algn="l" defTabSz="622300">
            <a:lnSpc>
              <a:spcPct val="90000"/>
            </a:lnSpc>
            <a:spcBef>
              <a:spcPct val="0"/>
            </a:spcBef>
            <a:spcAft>
              <a:spcPct val="15000"/>
            </a:spcAft>
            <a:buChar char="•"/>
          </a:pPr>
          <a:r>
            <a:rPr lang="en-US" sz="1400" kern="1200" dirty="0"/>
            <a:t>Diabetes educator</a:t>
          </a:r>
        </a:p>
      </dsp:txBody>
      <dsp:txXfrm>
        <a:off x="907116" y="423060"/>
        <a:ext cx="2237705" cy="1193868"/>
      </dsp:txXfrm>
    </dsp:sp>
    <dsp:sp modelId="{5EEC5679-A700-EE4D-9018-413566669B4E}">
      <dsp:nvSpPr>
        <dsp:cNvPr id="0" name=""/>
        <dsp:cNvSpPr/>
      </dsp:nvSpPr>
      <dsp:spPr>
        <a:xfrm>
          <a:off x="2869271" y="317498"/>
          <a:ext cx="2287961" cy="2287961"/>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Flexible – </a:t>
          </a:r>
          <a:br>
            <a:rPr lang="en-US" sz="1800" kern="1200" dirty="0"/>
          </a:br>
          <a:r>
            <a:rPr lang="en-US" sz="1800" kern="1200" dirty="0"/>
            <a:t>Use new or existing staff</a:t>
          </a:r>
        </a:p>
      </dsp:txBody>
      <dsp:txXfrm>
        <a:off x="3539399" y="987626"/>
        <a:ext cx="1617833" cy="1617833"/>
      </dsp:txXfrm>
    </dsp:sp>
    <dsp:sp modelId="{45C52E73-FEE6-F740-A23A-E1AAA9690B55}">
      <dsp:nvSpPr>
        <dsp:cNvPr id="0" name=""/>
        <dsp:cNvSpPr/>
      </dsp:nvSpPr>
      <dsp:spPr>
        <a:xfrm rot="5400000">
          <a:off x="5604940" y="336854"/>
          <a:ext cx="2287961" cy="2287961"/>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Tailored – Menu of targeted behaviors</a:t>
          </a:r>
        </a:p>
      </dsp:txBody>
      <dsp:txXfrm rot="-5400000">
        <a:off x="5604940" y="1006982"/>
        <a:ext cx="1617833" cy="1617833"/>
      </dsp:txXfrm>
    </dsp:sp>
    <dsp:sp modelId="{2992C935-6640-B843-BC98-D1BB4C58A5FE}">
      <dsp:nvSpPr>
        <dsp:cNvPr id="0" name=""/>
        <dsp:cNvSpPr/>
      </dsp:nvSpPr>
      <dsp:spPr>
        <a:xfrm rot="10800000">
          <a:off x="5426673" y="2358930"/>
          <a:ext cx="2978262" cy="3077354"/>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0"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Effective –  Training &amp; competency development</a:t>
          </a:r>
        </a:p>
      </dsp:txBody>
      <dsp:txXfrm rot="10800000">
        <a:off x="5426673" y="2358930"/>
        <a:ext cx="2105949" cy="2176018"/>
      </dsp:txXfrm>
    </dsp:sp>
    <dsp:sp modelId="{FEC2EFED-AC0D-314A-863C-3AC2DDBE623C}">
      <dsp:nvSpPr>
        <dsp:cNvPr id="0" name=""/>
        <dsp:cNvSpPr/>
      </dsp:nvSpPr>
      <dsp:spPr>
        <a:xfrm rot="16200000">
          <a:off x="2952164" y="2734979"/>
          <a:ext cx="2287961" cy="2287961"/>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91440"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Sustainable –  Reimbursement mechanisms</a:t>
          </a:r>
        </a:p>
      </dsp:txBody>
      <dsp:txXfrm rot="5400000">
        <a:off x="3622292" y="2734979"/>
        <a:ext cx="1617833" cy="1617833"/>
      </dsp:txXfrm>
    </dsp:sp>
    <dsp:sp modelId="{4A562FD8-1D6A-2A45-8630-DD0EE89CF8BD}">
      <dsp:nvSpPr>
        <dsp:cNvPr id="0" name=""/>
        <dsp:cNvSpPr/>
      </dsp:nvSpPr>
      <dsp:spPr>
        <a:xfrm>
          <a:off x="5179105" y="2248852"/>
          <a:ext cx="789954" cy="686916"/>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17464-B0B4-E745-9550-CE478505F9B3}">
      <dsp:nvSpPr>
        <dsp:cNvPr id="0" name=""/>
        <dsp:cNvSpPr/>
      </dsp:nvSpPr>
      <dsp:spPr>
        <a:xfrm rot="10800000">
          <a:off x="5179105" y="2513051"/>
          <a:ext cx="789954" cy="686916"/>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07A94-6685-844B-AAAE-C76586B58CCE}">
      <dsp:nvSpPr>
        <dsp:cNvPr id="0" name=""/>
        <dsp:cNvSpPr/>
      </dsp:nvSpPr>
      <dsp:spPr>
        <a:xfrm>
          <a:off x="5867362" y="3181638"/>
          <a:ext cx="4963438" cy="781008"/>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0" rIns="53340" bIns="54864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Motivational Interviewing</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Chronic Condition &amp; Lifestyle Management</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Community Health Worker</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Patient Navigation</a:t>
          </a:r>
        </a:p>
      </dsp:txBody>
      <dsp:txXfrm>
        <a:off x="7373549" y="3394046"/>
        <a:ext cx="3440095" cy="551444"/>
      </dsp:txXfrm>
    </dsp:sp>
    <dsp:sp modelId="{2E7445B5-DB6C-B143-B287-306817A9BCE2}">
      <dsp:nvSpPr>
        <dsp:cNvPr id="0" name=""/>
        <dsp:cNvSpPr/>
      </dsp:nvSpPr>
      <dsp:spPr>
        <a:xfrm>
          <a:off x="0" y="2246041"/>
          <a:ext cx="5677023" cy="2505207"/>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0" rIns="0" bIns="82296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Tobacco cessation</a:t>
          </a:r>
        </a:p>
        <a:p>
          <a:pPr marL="171450" lvl="1" indent="-171450" algn="l" defTabSz="800100">
            <a:lnSpc>
              <a:spcPct val="90000"/>
            </a:lnSpc>
            <a:spcBef>
              <a:spcPct val="0"/>
            </a:spcBef>
            <a:spcAft>
              <a:spcPct val="15000"/>
            </a:spcAft>
            <a:buChar char="•"/>
          </a:pPr>
          <a:r>
            <a:rPr lang="en-US" sz="1800" kern="1200" dirty="0"/>
            <a:t>Obesity management</a:t>
          </a:r>
        </a:p>
        <a:p>
          <a:pPr marL="171450" lvl="1" indent="-171450" algn="l" defTabSz="800100">
            <a:lnSpc>
              <a:spcPct val="90000"/>
            </a:lnSpc>
            <a:spcBef>
              <a:spcPct val="0"/>
            </a:spcBef>
            <a:spcAft>
              <a:spcPct val="15000"/>
            </a:spcAft>
            <a:buChar char="•"/>
          </a:pPr>
          <a:r>
            <a:rPr lang="en-US" sz="1800" kern="1200" dirty="0"/>
            <a:t>Intensive CVD </a:t>
          </a:r>
          <a:br>
            <a:rPr lang="en-US" sz="1800" kern="1200" dirty="0"/>
          </a:br>
          <a:r>
            <a:rPr lang="en-US" sz="1800" kern="1200" dirty="0"/>
            <a:t>behavioral therapy</a:t>
          </a:r>
        </a:p>
        <a:p>
          <a:pPr marL="171450" lvl="1" indent="-171450" algn="l" defTabSz="800100">
            <a:lnSpc>
              <a:spcPct val="90000"/>
            </a:lnSpc>
            <a:spcBef>
              <a:spcPct val="0"/>
            </a:spcBef>
            <a:spcAft>
              <a:spcPct val="15000"/>
            </a:spcAft>
            <a:buChar char="•"/>
          </a:pPr>
          <a:r>
            <a:rPr lang="en-US" sz="1800" kern="1200" dirty="0"/>
            <a:t>Diabetes education</a:t>
          </a:r>
        </a:p>
        <a:p>
          <a:pPr marL="171450" lvl="1" indent="-171450" algn="l" defTabSz="800100">
            <a:lnSpc>
              <a:spcPct val="90000"/>
            </a:lnSpc>
            <a:spcBef>
              <a:spcPct val="0"/>
            </a:spcBef>
            <a:spcAft>
              <a:spcPct val="15000"/>
            </a:spcAft>
            <a:buChar char="•"/>
          </a:pPr>
          <a:r>
            <a:rPr lang="en-US" sz="1800" kern="1200" dirty="0"/>
            <a:t>Chronic care management </a:t>
          </a:r>
          <a:br>
            <a:rPr lang="en-US" sz="1800" kern="1200" dirty="0"/>
          </a:br>
          <a:r>
            <a:rPr lang="en-US" sz="1800" kern="1200" dirty="0"/>
            <a:t>services </a:t>
          </a:r>
        </a:p>
        <a:p>
          <a:pPr marL="171450" lvl="1" indent="-171450" algn="l" defTabSz="800100">
            <a:lnSpc>
              <a:spcPct val="90000"/>
            </a:lnSpc>
            <a:spcBef>
              <a:spcPct val="0"/>
            </a:spcBef>
            <a:spcAft>
              <a:spcPct val="15000"/>
            </a:spcAft>
            <a:buChar char="•"/>
          </a:pPr>
          <a:r>
            <a:rPr lang="en-US" sz="1800" kern="1200" dirty="0"/>
            <a:t>Remote patient monitoring</a:t>
          </a:r>
        </a:p>
        <a:p>
          <a:pPr marL="114300" lvl="1" indent="-114300" algn="l" defTabSz="622300">
            <a:lnSpc>
              <a:spcPct val="90000"/>
            </a:lnSpc>
            <a:spcBef>
              <a:spcPct val="0"/>
            </a:spcBef>
            <a:spcAft>
              <a:spcPct val="15000"/>
            </a:spcAft>
            <a:buChar char="•"/>
          </a:pPr>
          <a:endParaRPr lang="en-US" sz="1400" kern="1200" dirty="0"/>
        </a:p>
        <a:p>
          <a:pPr marL="171450" lvl="1" indent="-171450" algn="l" defTabSz="711200">
            <a:lnSpc>
              <a:spcPct val="90000"/>
            </a:lnSpc>
            <a:spcBef>
              <a:spcPct val="0"/>
            </a:spcBef>
            <a:spcAft>
              <a:spcPct val="15000"/>
            </a:spcAft>
            <a:buChar char="•"/>
          </a:pPr>
          <a:endParaRPr lang="en-US" sz="1600" kern="1200" dirty="0"/>
        </a:p>
      </dsp:txBody>
      <dsp:txXfrm>
        <a:off x="55031" y="2927374"/>
        <a:ext cx="3863854" cy="1768843"/>
      </dsp:txXfrm>
    </dsp:sp>
    <dsp:sp modelId="{B5629767-B045-F144-8371-74D476322B8E}">
      <dsp:nvSpPr>
        <dsp:cNvPr id="0" name=""/>
        <dsp:cNvSpPr/>
      </dsp:nvSpPr>
      <dsp:spPr>
        <a:xfrm>
          <a:off x="5746705" y="405812"/>
          <a:ext cx="5207598" cy="1676486"/>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Tobacco cessation</a:t>
          </a:r>
          <a:endParaRPr lang="en-US" sz="1400" b="1" kern="1200" dirty="0"/>
        </a:p>
        <a:p>
          <a:pPr marL="114300" lvl="1" indent="-114300" algn="l" defTabSz="622300">
            <a:lnSpc>
              <a:spcPct val="90000"/>
            </a:lnSpc>
            <a:spcBef>
              <a:spcPct val="0"/>
            </a:spcBef>
            <a:spcAft>
              <a:spcPct val="15000"/>
            </a:spcAft>
            <a:buChar char="•"/>
          </a:pPr>
          <a:r>
            <a:rPr lang="en-US" sz="1400" kern="1200" dirty="0"/>
            <a:t>Blood pressure control</a:t>
          </a:r>
        </a:p>
        <a:p>
          <a:pPr marL="114300" lvl="1" indent="-114300" algn="l" defTabSz="622300">
            <a:lnSpc>
              <a:spcPct val="90000"/>
            </a:lnSpc>
            <a:spcBef>
              <a:spcPct val="0"/>
            </a:spcBef>
            <a:spcAft>
              <a:spcPct val="15000"/>
            </a:spcAft>
            <a:buChar char="•"/>
          </a:pPr>
          <a:r>
            <a:rPr lang="en-US" sz="1400" kern="1200" dirty="0"/>
            <a:t>Cholesterol control</a:t>
          </a:r>
        </a:p>
        <a:p>
          <a:pPr marL="114300" lvl="1" indent="-114300" algn="l" defTabSz="622300">
            <a:lnSpc>
              <a:spcPct val="90000"/>
            </a:lnSpc>
            <a:spcBef>
              <a:spcPct val="0"/>
            </a:spcBef>
            <a:spcAft>
              <a:spcPct val="15000"/>
            </a:spcAft>
            <a:buChar char="•"/>
          </a:pPr>
          <a:r>
            <a:rPr lang="en-US" sz="1400" kern="1200" dirty="0"/>
            <a:t>Diabetes control</a:t>
          </a:r>
        </a:p>
        <a:p>
          <a:pPr marL="114300" lvl="1" indent="-114300" algn="l" defTabSz="622300">
            <a:lnSpc>
              <a:spcPct val="90000"/>
            </a:lnSpc>
            <a:spcBef>
              <a:spcPct val="0"/>
            </a:spcBef>
            <a:spcAft>
              <a:spcPct val="15000"/>
            </a:spcAft>
            <a:buChar char="•"/>
          </a:pPr>
          <a:r>
            <a:rPr lang="en-US" sz="1400" kern="1200" dirty="0"/>
            <a:t>Obesity </a:t>
          </a:r>
        </a:p>
      </dsp:txBody>
      <dsp:txXfrm>
        <a:off x="7345812" y="442639"/>
        <a:ext cx="3571664" cy="1183711"/>
      </dsp:txXfrm>
    </dsp:sp>
    <dsp:sp modelId="{ECC98783-D941-C740-BBB7-884AB9E597C6}">
      <dsp:nvSpPr>
        <dsp:cNvPr id="0" name=""/>
        <dsp:cNvSpPr/>
      </dsp:nvSpPr>
      <dsp:spPr>
        <a:xfrm>
          <a:off x="369720" y="405812"/>
          <a:ext cx="5207598" cy="167648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Medical assistant</a:t>
          </a:r>
        </a:p>
        <a:p>
          <a:pPr marL="114300" lvl="1" indent="-114300" algn="l" defTabSz="622300">
            <a:lnSpc>
              <a:spcPct val="90000"/>
            </a:lnSpc>
            <a:spcBef>
              <a:spcPct val="0"/>
            </a:spcBef>
            <a:spcAft>
              <a:spcPct val="15000"/>
            </a:spcAft>
            <a:buChar char="•"/>
          </a:pPr>
          <a:r>
            <a:rPr lang="en-US" sz="1400" kern="1200" dirty="0"/>
            <a:t>Health coach</a:t>
          </a:r>
        </a:p>
        <a:p>
          <a:pPr marL="114300" lvl="1" indent="-114300" algn="l" defTabSz="622300">
            <a:lnSpc>
              <a:spcPct val="90000"/>
            </a:lnSpc>
            <a:spcBef>
              <a:spcPct val="0"/>
            </a:spcBef>
            <a:spcAft>
              <a:spcPct val="15000"/>
            </a:spcAft>
            <a:buChar char="•"/>
          </a:pPr>
          <a:r>
            <a:rPr lang="en-US" sz="1400" kern="1200" dirty="0"/>
            <a:t>Community health worker</a:t>
          </a:r>
        </a:p>
        <a:p>
          <a:pPr marL="114300" lvl="1" indent="-114300" algn="l" defTabSz="622300">
            <a:lnSpc>
              <a:spcPct val="90000"/>
            </a:lnSpc>
            <a:spcBef>
              <a:spcPct val="0"/>
            </a:spcBef>
            <a:spcAft>
              <a:spcPct val="15000"/>
            </a:spcAft>
            <a:buChar char="•"/>
          </a:pPr>
          <a:r>
            <a:rPr lang="en-US" sz="1400" kern="1200" dirty="0"/>
            <a:t>Diabetes educator</a:t>
          </a:r>
        </a:p>
      </dsp:txBody>
      <dsp:txXfrm>
        <a:off x="406547" y="442639"/>
        <a:ext cx="3571664" cy="1183711"/>
      </dsp:txXfrm>
    </dsp:sp>
    <dsp:sp modelId="{5EEC5679-A700-EE4D-9018-413566669B4E}">
      <dsp:nvSpPr>
        <dsp:cNvPr id="0" name=""/>
        <dsp:cNvSpPr/>
      </dsp:nvSpPr>
      <dsp:spPr>
        <a:xfrm>
          <a:off x="3362014" y="403524"/>
          <a:ext cx="2268496" cy="2268496"/>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Flexible – </a:t>
          </a:r>
          <a:br>
            <a:rPr lang="en-US" sz="1800" kern="1200" dirty="0"/>
          </a:br>
          <a:r>
            <a:rPr lang="en-US" sz="1800" kern="1200" dirty="0"/>
            <a:t>Use new or existing staff</a:t>
          </a:r>
        </a:p>
      </dsp:txBody>
      <dsp:txXfrm>
        <a:off x="4026441" y="1067951"/>
        <a:ext cx="1604069" cy="1604069"/>
      </dsp:txXfrm>
    </dsp:sp>
    <dsp:sp modelId="{45C52E73-FEE6-F740-A23A-E1AAA9690B55}">
      <dsp:nvSpPr>
        <dsp:cNvPr id="0" name=""/>
        <dsp:cNvSpPr/>
      </dsp:nvSpPr>
      <dsp:spPr>
        <a:xfrm rot="5400000">
          <a:off x="5735290" y="403524"/>
          <a:ext cx="2268496" cy="2268496"/>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Tailored – Menu of targeted behaviors</a:t>
          </a:r>
        </a:p>
      </dsp:txBody>
      <dsp:txXfrm rot="-5400000">
        <a:off x="5735290" y="1067951"/>
        <a:ext cx="1604069" cy="1604069"/>
      </dsp:txXfrm>
    </dsp:sp>
    <dsp:sp modelId="{2992C935-6640-B843-BC98-D1BB4C58A5FE}">
      <dsp:nvSpPr>
        <dsp:cNvPr id="0" name=""/>
        <dsp:cNvSpPr/>
      </dsp:nvSpPr>
      <dsp:spPr>
        <a:xfrm rot="10800000">
          <a:off x="5735290" y="2776800"/>
          <a:ext cx="2268496" cy="2268496"/>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Effective –  Training &amp; competency development</a:t>
          </a:r>
        </a:p>
      </dsp:txBody>
      <dsp:txXfrm rot="10800000">
        <a:off x="5735290" y="2776800"/>
        <a:ext cx="1604069" cy="1604069"/>
      </dsp:txXfrm>
    </dsp:sp>
    <dsp:sp modelId="{FEC2EFED-AC0D-314A-863C-3AC2DDBE623C}">
      <dsp:nvSpPr>
        <dsp:cNvPr id="0" name=""/>
        <dsp:cNvSpPr/>
      </dsp:nvSpPr>
      <dsp:spPr>
        <a:xfrm rot="16200000">
          <a:off x="3146382" y="2248014"/>
          <a:ext cx="2699760" cy="3326069"/>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0688" rIns="91440"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Sustainable –  Reimbursement mechanisms</a:t>
          </a:r>
        </a:p>
      </dsp:txBody>
      <dsp:txXfrm rot="5400000">
        <a:off x="3807411" y="2561168"/>
        <a:ext cx="2351886" cy="1909019"/>
      </dsp:txXfrm>
    </dsp:sp>
    <dsp:sp modelId="{4A562FD8-1D6A-2A45-8630-DD0EE89CF8BD}">
      <dsp:nvSpPr>
        <dsp:cNvPr id="0" name=""/>
        <dsp:cNvSpPr/>
      </dsp:nvSpPr>
      <dsp:spPr>
        <a:xfrm>
          <a:off x="5176202" y="2252898"/>
          <a:ext cx="783233" cy="681072"/>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17464-B0B4-E745-9550-CE478505F9B3}">
      <dsp:nvSpPr>
        <dsp:cNvPr id="0" name=""/>
        <dsp:cNvSpPr/>
      </dsp:nvSpPr>
      <dsp:spPr>
        <a:xfrm rot="10800000">
          <a:off x="5176202" y="2514849"/>
          <a:ext cx="783233" cy="681072"/>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07A94-6685-844B-AAAE-C76586B58CCE}">
      <dsp:nvSpPr>
        <dsp:cNvPr id="0" name=""/>
        <dsp:cNvSpPr/>
      </dsp:nvSpPr>
      <dsp:spPr>
        <a:xfrm>
          <a:off x="5555149" y="3229416"/>
          <a:ext cx="5395094" cy="173684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0" rIns="60960" bIns="60960" numCol="1" spcCol="1270" anchor="t" anchorCtr="0">
          <a:noAutofit/>
        </a:bodyPr>
        <a:lstStyle/>
        <a:p>
          <a:pPr marL="114300" lvl="1" indent="0" algn="l" defTabSz="711200">
            <a:lnSpc>
              <a:spcPct val="90000"/>
            </a:lnSpc>
            <a:spcBef>
              <a:spcPct val="0"/>
            </a:spcBef>
            <a:spcAft>
              <a:spcPct val="15000"/>
            </a:spcAft>
            <a:buFont typeface="Arial" panose="020B0604020202020204" pitchFamily="34" charset="0"/>
            <a:buNone/>
          </a:pPr>
          <a:endParaRPr lang="en-US" sz="1600" kern="1200" dirty="0"/>
        </a:p>
      </dsp:txBody>
      <dsp:txXfrm>
        <a:off x="7211830" y="3701781"/>
        <a:ext cx="3700260" cy="1226329"/>
      </dsp:txXfrm>
    </dsp:sp>
    <dsp:sp modelId="{2E7445B5-DB6C-B143-B287-306817A9BCE2}">
      <dsp:nvSpPr>
        <dsp:cNvPr id="0" name=""/>
        <dsp:cNvSpPr/>
      </dsp:nvSpPr>
      <dsp:spPr>
        <a:xfrm>
          <a:off x="5322" y="2718166"/>
          <a:ext cx="5340235" cy="2187576"/>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0" rIns="0" bIns="822960" numCol="1" spcCol="1270" anchor="t" anchorCtr="0">
          <a:noAutofit/>
        </a:bodyPr>
        <a:lstStyle/>
        <a:p>
          <a:pPr marL="171450" lvl="1" indent="-171450" algn="l" defTabSz="711200">
            <a:lnSpc>
              <a:spcPct val="100000"/>
            </a:lnSpc>
            <a:spcBef>
              <a:spcPct val="0"/>
            </a:spcBef>
            <a:spcAft>
              <a:spcPct val="15000"/>
            </a:spcAft>
            <a:buChar char="•"/>
          </a:pPr>
          <a:r>
            <a:rPr lang="en-US" sz="1600" b="0" i="0" u="none" kern="1200" dirty="0"/>
            <a:t>Tobacco cessation</a:t>
          </a:r>
          <a:endParaRPr lang="en-US" sz="1600" kern="1200" dirty="0"/>
        </a:p>
        <a:p>
          <a:pPr marL="171450" lvl="1" indent="-171450" algn="l" defTabSz="711200">
            <a:lnSpc>
              <a:spcPct val="100000"/>
            </a:lnSpc>
            <a:spcBef>
              <a:spcPct val="0"/>
            </a:spcBef>
            <a:spcAft>
              <a:spcPct val="15000"/>
            </a:spcAft>
            <a:buChar char="•"/>
          </a:pPr>
          <a:r>
            <a:rPr lang="en-US" sz="1600" b="0" i="0" u="none" kern="1200" dirty="0"/>
            <a:t>Obesity management</a:t>
          </a:r>
          <a:endParaRPr lang="en-US" sz="1600" kern="1200" dirty="0"/>
        </a:p>
        <a:p>
          <a:pPr marL="171450" lvl="1" indent="-171450" algn="l" defTabSz="711200">
            <a:lnSpc>
              <a:spcPct val="100000"/>
            </a:lnSpc>
            <a:spcBef>
              <a:spcPct val="0"/>
            </a:spcBef>
            <a:spcAft>
              <a:spcPct val="15000"/>
            </a:spcAft>
            <a:buChar char="•"/>
          </a:pPr>
          <a:r>
            <a:rPr lang="en-US" sz="1600" b="0" i="0" u="none" kern="1200" dirty="0"/>
            <a:t>Intensive CVD behavioral therapy</a:t>
          </a:r>
          <a:endParaRPr lang="en-US" sz="1600" kern="1200" dirty="0"/>
        </a:p>
        <a:p>
          <a:pPr marL="171450" lvl="1" indent="-171450" algn="l" defTabSz="711200">
            <a:lnSpc>
              <a:spcPct val="100000"/>
            </a:lnSpc>
            <a:spcBef>
              <a:spcPct val="0"/>
            </a:spcBef>
            <a:spcAft>
              <a:spcPct val="15000"/>
            </a:spcAft>
            <a:buChar char="•"/>
          </a:pPr>
          <a:r>
            <a:rPr lang="en-US" sz="1600" b="0" i="0" u="none" kern="1200" dirty="0"/>
            <a:t>Diabetes education</a:t>
          </a:r>
        </a:p>
        <a:p>
          <a:pPr marL="171450" lvl="1" indent="-171450" algn="l" defTabSz="711200">
            <a:lnSpc>
              <a:spcPct val="100000"/>
            </a:lnSpc>
            <a:spcBef>
              <a:spcPct val="0"/>
            </a:spcBef>
            <a:spcAft>
              <a:spcPct val="15000"/>
            </a:spcAft>
            <a:buChar char="•"/>
          </a:pPr>
          <a:r>
            <a:rPr lang="en-US" sz="1600" b="0" i="0" u="none" kern="1200" dirty="0"/>
            <a:t>Chronic care management services </a:t>
          </a:r>
        </a:p>
        <a:p>
          <a:pPr marL="171450" lvl="1" indent="-171450" algn="l" defTabSz="711200">
            <a:lnSpc>
              <a:spcPct val="100000"/>
            </a:lnSpc>
            <a:spcBef>
              <a:spcPct val="0"/>
            </a:spcBef>
            <a:spcAft>
              <a:spcPct val="15000"/>
            </a:spcAft>
            <a:buChar char="•"/>
          </a:pPr>
          <a:r>
            <a:rPr lang="en-US" sz="1600" b="0" i="0" u="none" kern="1200" dirty="0"/>
            <a:t>Remote patient monitoring</a:t>
          </a:r>
        </a:p>
      </dsp:txBody>
      <dsp:txXfrm>
        <a:off x="53376" y="3313114"/>
        <a:ext cx="3642057" cy="1544574"/>
      </dsp:txXfrm>
    </dsp:sp>
    <dsp:sp modelId="{B5629767-B045-F144-8371-74D476322B8E}">
      <dsp:nvSpPr>
        <dsp:cNvPr id="0" name=""/>
        <dsp:cNvSpPr/>
      </dsp:nvSpPr>
      <dsp:spPr>
        <a:xfrm>
          <a:off x="5631565" y="515800"/>
          <a:ext cx="5395094" cy="1736847"/>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US" sz="1400" b="1" kern="1200" dirty="0"/>
        </a:p>
        <a:p>
          <a:pPr marL="171450" lvl="1" indent="-171450" algn="l" defTabSz="711200">
            <a:lnSpc>
              <a:spcPct val="90000"/>
            </a:lnSpc>
            <a:spcBef>
              <a:spcPct val="0"/>
            </a:spcBef>
            <a:spcAft>
              <a:spcPct val="15000"/>
            </a:spcAft>
            <a:buChar char="•"/>
          </a:pPr>
          <a:r>
            <a:rPr lang="en-US" sz="1600" b="0" i="0" u="none" kern="1200" dirty="0"/>
            <a:t>Tobacco cessation</a:t>
          </a:r>
          <a:endParaRPr lang="en-US" sz="1600" b="1" kern="1200" dirty="0"/>
        </a:p>
        <a:p>
          <a:pPr marL="171450" lvl="1" indent="-171450" algn="l" defTabSz="711200">
            <a:lnSpc>
              <a:spcPct val="90000"/>
            </a:lnSpc>
            <a:spcBef>
              <a:spcPct val="0"/>
            </a:spcBef>
            <a:spcAft>
              <a:spcPct val="15000"/>
            </a:spcAft>
            <a:buChar char="•"/>
          </a:pPr>
          <a:r>
            <a:rPr lang="en-US" sz="1600" b="0" kern="1200" dirty="0"/>
            <a:t>Adherence to blood pressure and diabetes medications</a:t>
          </a:r>
        </a:p>
        <a:p>
          <a:pPr marL="171450" lvl="1" indent="-171450" algn="l" defTabSz="711200">
            <a:lnSpc>
              <a:spcPct val="90000"/>
            </a:lnSpc>
            <a:spcBef>
              <a:spcPct val="0"/>
            </a:spcBef>
            <a:spcAft>
              <a:spcPct val="15000"/>
            </a:spcAft>
            <a:buChar char="•"/>
          </a:pPr>
          <a:r>
            <a:rPr lang="en-US" sz="1600" b="0" kern="1200" dirty="0"/>
            <a:t>Blood pressure monitoring</a:t>
          </a:r>
        </a:p>
        <a:p>
          <a:pPr marL="171450" lvl="1" indent="-171450" algn="l" defTabSz="711200">
            <a:lnSpc>
              <a:spcPct val="90000"/>
            </a:lnSpc>
            <a:spcBef>
              <a:spcPct val="0"/>
            </a:spcBef>
            <a:spcAft>
              <a:spcPct val="15000"/>
            </a:spcAft>
            <a:buChar char="•"/>
          </a:pPr>
          <a:r>
            <a:rPr lang="en-US" sz="1600" b="0" kern="1200" dirty="0"/>
            <a:t>Diabetes control</a:t>
          </a:r>
        </a:p>
      </dsp:txBody>
      <dsp:txXfrm>
        <a:off x="7288246" y="553953"/>
        <a:ext cx="3700260" cy="1226329"/>
      </dsp:txXfrm>
    </dsp:sp>
    <dsp:sp modelId="{ECC98783-D941-C740-BBB7-884AB9E597C6}">
      <dsp:nvSpPr>
        <dsp:cNvPr id="0" name=""/>
        <dsp:cNvSpPr/>
      </dsp:nvSpPr>
      <dsp:spPr>
        <a:xfrm>
          <a:off x="13" y="379258"/>
          <a:ext cx="5395094" cy="210288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71450" lvl="1" indent="-171450" algn="l" defTabSz="711200">
            <a:lnSpc>
              <a:spcPct val="90000"/>
            </a:lnSpc>
            <a:spcBef>
              <a:spcPct val="0"/>
            </a:spcBef>
            <a:spcAft>
              <a:spcPct val="15000"/>
            </a:spcAft>
            <a:buChar char="•"/>
          </a:pPr>
          <a:r>
            <a:rPr lang="en-US" sz="1600" b="0" i="0" u="none" kern="1200" dirty="0"/>
            <a:t>Use existing pharmacists or collaborate with a community pharmacy</a:t>
          </a:r>
          <a:endParaRPr lang="en-US" sz="1600" kern="1200" dirty="0"/>
        </a:p>
        <a:p>
          <a:pPr marL="171450" lvl="1" indent="-171450" algn="l" defTabSz="711200">
            <a:lnSpc>
              <a:spcPct val="90000"/>
            </a:lnSpc>
            <a:spcBef>
              <a:spcPct val="0"/>
            </a:spcBef>
            <a:spcAft>
              <a:spcPct val="15000"/>
            </a:spcAft>
            <a:buChar char="•"/>
          </a:pPr>
          <a:r>
            <a:rPr lang="en-US" sz="1600" kern="1200" dirty="0"/>
            <a:t>Clinical pharmacist, retail pharmacist </a:t>
          </a:r>
          <a:br>
            <a:rPr lang="en-US" sz="1600" kern="1200" dirty="0"/>
          </a:br>
          <a:r>
            <a:rPr lang="en-US" sz="1600" kern="1200" dirty="0"/>
            <a:t>with assistance from pharmacy </a:t>
          </a:r>
          <a:br>
            <a:rPr lang="en-US" sz="1600" kern="1200" dirty="0"/>
          </a:br>
          <a:r>
            <a:rPr lang="en-US" sz="1600" kern="1200" dirty="0"/>
            <a:t>technician</a:t>
          </a:r>
        </a:p>
      </dsp:txBody>
      <dsp:txXfrm>
        <a:off x="46207" y="425452"/>
        <a:ext cx="3684178" cy="1484778"/>
      </dsp:txXfrm>
    </dsp:sp>
    <dsp:sp modelId="{5EEC5679-A700-EE4D-9018-413566669B4E}">
      <dsp:nvSpPr>
        <dsp:cNvPr id="0" name=""/>
        <dsp:cNvSpPr/>
      </dsp:nvSpPr>
      <dsp:spPr>
        <a:xfrm>
          <a:off x="3163371" y="319962"/>
          <a:ext cx="2350171" cy="2350171"/>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Flexible – inhouse or outsourced</a:t>
          </a:r>
        </a:p>
      </dsp:txBody>
      <dsp:txXfrm>
        <a:off x="3851720" y="1008311"/>
        <a:ext cx="1661822" cy="1661822"/>
      </dsp:txXfrm>
    </dsp:sp>
    <dsp:sp modelId="{45C52E73-FEE6-F740-A23A-E1AAA9690B55}">
      <dsp:nvSpPr>
        <dsp:cNvPr id="0" name=""/>
        <dsp:cNvSpPr/>
      </dsp:nvSpPr>
      <dsp:spPr>
        <a:xfrm rot="5400000">
          <a:off x="5622095" y="319962"/>
          <a:ext cx="2350171" cy="2350171"/>
        </a:xfrm>
        <a:prstGeom prst="pieWedg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Tailored – </a:t>
          </a:r>
          <a:br>
            <a:rPr lang="en-US" sz="1800" kern="1200" dirty="0"/>
          </a:br>
          <a:r>
            <a:rPr lang="en-US" sz="1800" kern="1200" dirty="0"/>
            <a:t>menu of </a:t>
          </a:r>
          <a:br>
            <a:rPr lang="en-US" sz="1800" kern="1200" dirty="0"/>
          </a:br>
          <a:r>
            <a:rPr lang="en-US" sz="1800" kern="1200" dirty="0"/>
            <a:t>targeted behaviors</a:t>
          </a:r>
        </a:p>
      </dsp:txBody>
      <dsp:txXfrm rot="-5400000">
        <a:off x="5622095" y="1008311"/>
        <a:ext cx="1661822" cy="1661822"/>
      </dsp:txXfrm>
    </dsp:sp>
    <dsp:sp modelId="{2992C935-6640-B843-BC98-D1BB4C58A5FE}">
      <dsp:nvSpPr>
        <dsp:cNvPr id="0" name=""/>
        <dsp:cNvSpPr/>
      </dsp:nvSpPr>
      <dsp:spPr>
        <a:xfrm rot="10800000">
          <a:off x="5622095" y="2778686"/>
          <a:ext cx="2350171" cy="2350171"/>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Effective – training and competency development</a:t>
          </a:r>
        </a:p>
      </dsp:txBody>
      <dsp:txXfrm rot="10800000">
        <a:off x="5622095" y="2778686"/>
        <a:ext cx="1661822" cy="1661822"/>
      </dsp:txXfrm>
    </dsp:sp>
    <dsp:sp modelId="{FEC2EFED-AC0D-314A-863C-3AC2DDBE623C}">
      <dsp:nvSpPr>
        <dsp:cNvPr id="0" name=""/>
        <dsp:cNvSpPr/>
      </dsp:nvSpPr>
      <dsp:spPr>
        <a:xfrm rot="16200000">
          <a:off x="3163371" y="2778686"/>
          <a:ext cx="2350171" cy="2350171"/>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91440"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Sustainable – reimbursement mechanisms</a:t>
          </a:r>
        </a:p>
      </dsp:txBody>
      <dsp:txXfrm rot="5400000">
        <a:off x="3851720" y="2778686"/>
        <a:ext cx="1661822" cy="1661822"/>
      </dsp:txXfrm>
    </dsp:sp>
    <dsp:sp modelId="{4A562FD8-1D6A-2A45-8630-DD0EE89CF8BD}">
      <dsp:nvSpPr>
        <dsp:cNvPr id="0" name=""/>
        <dsp:cNvSpPr/>
      </dsp:nvSpPr>
      <dsp:spPr>
        <a:xfrm>
          <a:off x="5162102" y="2235922"/>
          <a:ext cx="811433" cy="705594"/>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17464-B0B4-E745-9550-CE478505F9B3}">
      <dsp:nvSpPr>
        <dsp:cNvPr id="0" name=""/>
        <dsp:cNvSpPr/>
      </dsp:nvSpPr>
      <dsp:spPr>
        <a:xfrm rot="10800000">
          <a:off x="5162102" y="2507304"/>
          <a:ext cx="811433" cy="705594"/>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5BDF3-67AE-634A-8587-6684403FF345}"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0FA0E-97A3-A84A-B048-CBBEEEFD90CD}" type="slidenum">
              <a:rPr lang="en-US" smtClean="0"/>
              <a:t>‹#›</a:t>
            </a:fld>
            <a:endParaRPr lang="en-US"/>
          </a:p>
        </p:txBody>
      </p:sp>
    </p:spTree>
    <p:extLst>
      <p:ext uri="{BB962C8B-B14F-4D97-AF65-F5344CB8AC3E}">
        <p14:creationId xmlns:p14="http://schemas.microsoft.com/office/powerpoint/2010/main" val="127277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an overview of the Pharmacist-Physician Collaboration Intervention. </a:t>
            </a:r>
          </a:p>
        </p:txBody>
      </p:sp>
      <p:sp>
        <p:nvSpPr>
          <p:cNvPr id="4" name="Slide Number Placeholder 3"/>
          <p:cNvSpPr>
            <a:spLocks noGrp="1"/>
          </p:cNvSpPr>
          <p:nvPr>
            <p:ph type="sldNum" sz="quarter" idx="5"/>
          </p:nvPr>
        </p:nvSpPr>
        <p:spPr/>
        <p:txBody>
          <a:bodyPr/>
          <a:lstStyle/>
          <a:p>
            <a:fld id="{3AC0FA0E-97A3-A84A-B048-CBBEEEFD90CD}" type="slidenum">
              <a:rPr lang="en-US" smtClean="0"/>
              <a:t>1</a:t>
            </a:fld>
            <a:endParaRPr lang="en-US"/>
          </a:p>
        </p:txBody>
      </p:sp>
    </p:spTree>
    <p:extLst>
      <p:ext uri="{BB962C8B-B14F-4D97-AF65-F5344CB8AC3E}">
        <p14:creationId xmlns:p14="http://schemas.microsoft.com/office/powerpoint/2010/main" val="2779966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together your intervention has the potential to have a significant impact on the heart health of your high-risk patient panel.</a:t>
            </a:r>
          </a:p>
        </p:txBody>
      </p:sp>
      <p:sp>
        <p:nvSpPr>
          <p:cNvPr id="4" name="Slide Number Placeholder 3"/>
          <p:cNvSpPr>
            <a:spLocks noGrp="1"/>
          </p:cNvSpPr>
          <p:nvPr>
            <p:ph type="sldNum" sz="quarter" idx="5"/>
          </p:nvPr>
        </p:nvSpPr>
        <p:spPr/>
        <p:txBody>
          <a:bodyPr/>
          <a:lstStyle/>
          <a:p>
            <a:fld id="{3AC0FA0E-97A3-A84A-B048-CBBEEEFD90CD}" type="slidenum">
              <a:rPr lang="en-US" smtClean="0"/>
              <a:t>10</a:t>
            </a:fld>
            <a:endParaRPr lang="en-US"/>
          </a:p>
        </p:txBody>
      </p:sp>
    </p:spTree>
    <p:extLst>
      <p:ext uri="{BB962C8B-B14F-4D97-AF65-F5344CB8AC3E}">
        <p14:creationId xmlns:p14="http://schemas.microsoft.com/office/powerpoint/2010/main" val="1000214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complete toolkit for this intervention is online; your practice facilitator will be going over these resources with you. There are many helpful documents that you can access or download.</a:t>
            </a:r>
          </a:p>
        </p:txBody>
      </p:sp>
      <p:sp>
        <p:nvSpPr>
          <p:cNvPr id="4" name="Slide Number Placeholder 3"/>
          <p:cNvSpPr>
            <a:spLocks noGrp="1"/>
          </p:cNvSpPr>
          <p:nvPr>
            <p:ph type="sldNum" sz="quarter" idx="5"/>
          </p:nvPr>
        </p:nvSpPr>
        <p:spPr/>
        <p:txBody>
          <a:bodyPr/>
          <a:lstStyle/>
          <a:p>
            <a:fld id="{3AC0FA0E-97A3-A84A-B048-CBBEEEFD90CD}" type="slidenum">
              <a:rPr lang="en-US" smtClean="0"/>
              <a:t>11</a:t>
            </a:fld>
            <a:endParaRPr lang="en-US"/>
          </a:p>
        </p:txBody>
      </p:sp>
    </p:spTree>
    <p:extLst>
      <p:ext uri="{BB962C8B-B14F-4D97-AF65-F5344CB8AC3E}">
        <p14:creationId xmlns:p14="http://schemas.microsoft.com/office/powerpoint/2010/main" val="2274623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toolkit has a detailed step-by-step process that will guide you through the development, implementation and evaluation of this intervention. And your practice facilitator and our Network evaluation team will support you every step along the way.</a:t>
            </a:r>
          </a:p>
        </p:txBody>
      </p:sp>
      <p:sp>
        <p:nvSpPr>
          <p:cNvPr id="4" name="Slide Number Placeholder 3"/>
          <p:cNvSpPr>
            <a:spLocks noGrp="1"/>
          </p:cNvSpPr>
          <p:nvPr>
            <p:ph type="sldNum" sz="quarter" idx="5"/>
          </p:nvPr>
        </p:nvSpPr>
        <p:spPr/>
        <p:txBody>
          <a:bodyPr/>
          <a:lstStyle/>
          <a:p>
            <a:fld id="{3AC0FA0E-97A3-A84A-B048-CBBEEEFD90CD}" type="slidenum">
              <a:rPr lang="en-US" smtClean="0"/>
              <a:t>12</a:t>
            </a:fld>
            <a:endParaRPr lang="en-US"/>
          </a:p>
        </p:txBody>
      </p:sp>
    </p:spTree>
    <p:extLst>
      <p:ext uri="{BB962C8B-B14F-4D97-AF65-F5344CB8AC3E}">
        <p14:creationId xmlns:p14="http://schemas.microsoft.com/office/powerpoint/2010/main" val="955894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first step in getting started on this intervention is to fill out the Function &amp; Form Matrix that you can find on the toolkit website. Your practice facilitator will be happy to help you make some of the decisions that will tailor your plan to meet your unique needs and objectives. </a:t>
            </a:r>
          </a:p>
        </p:txBody>
      </p:sp>
      <p:sp>
        <p:nvSpPr>
          <p:cNvPr id="4" name="Slide Number Placeholder 3"/>
          <p:cNvSpPr>
            <a:spLocks noGrp="1"/>
          </p:cNvSpPr>
          <p:nvPr>
            <p:ph type="sldNum" sz="quarter" idx="5"/>
          </p:nvPr>
        </p:nvSpPr>
        <p:spPr/>
        <p:txBody>
          <a:bodyPr/>
          <a:lstStyle/>
          <a:p>
            <a:fld id="{3AC0FA0E-97A3-A84A-B048-CBBEEEFD90CD}" type="slidenum">
              <a:rPr lang="en-US" smtClean="0"/>
              <a:t>13</a:t>
            </a:fld>
            <a:endParaRPr lang="en-US"/>
          </a:p>
        </p:txBody>
      </p:sp>
    </p:spTree>
    <p:extLst>
      <p:ext uri="{BB962C8B-B14F-4D97-AF65-F5344CB8AC3E}">
        <p14:creationId xmlns:p14="http://schemas.microsoft.com/office/powerpoint/2010/main" val="636345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you are as excited about this intervention as we are! Let us know if you have any questions.</a:t>
            </a:r>
          </a:p>
        </p:txBody>
      </p:sp>
      <p:sp>
        <p:nvSpPr>
          <p:cNvPr id="4" name="Slide Number Placeholder 3"/>
          <p:cNvSpPr>
            <a:spLocks noGrp="1"/>
          </p:cNvSpPr>
          <p:nvPr>
            <p:ph type="sldNum" sz="quarter" idx="5"/>
          </p:nvPr>
        </p:nvSpPr>
        <p:spPr/>
        <p:txBody>
          <a:bodyPr/>
          <a:lstStyle/>
          <a:p>
            <a:fld id="{3AC0FA0E-97A3-A84A-B048-CBBEEEFD90CD}" type="slidenum">
              <a:rPr lang="en-US" smtClean="0"/>
              <a:t>14</a:t>
            </a:fld>
            <a:endParaRPr lang="en-US"/>
          </a:p>
        </p:txBody>
      </p:sp>
    </p:spTree>
    <p:extLst>
      <p:ext uri="{BB962C8B-B14F-4D97-AF65-F5344CB8AC3E}">
        <p14:creationId xmlns:p14="http://schemas.microsoft.com/office/powerpoint/2010/main" val="186601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our pharmacist-physician collaboration? An intervention that utilizes practice- or community-based pharmacist to outreach to at-risk patients to provide counseling on heart health-related issues such as medication adherence and condition management.</a:t>
            </a:r>
            <a:endParaRPr lang="en-US" sz="1100" dirty="0"/>
          </a:p>
          <a:p>
            <a:endParaRPr lang="en-US" dirty="0"/>
          </a:p>
        </p:txBody>
      </p:sp>
      <p:sp>
        <p:nvSpPr>
          <p:cNvPr id="4" name="Slide Number Placeholder 3"/>
          <p:cNvSpPr>
            <a:spLocks noGrp="1"/>
          </p:cNvSpPr>
          <p:nvPr>
            <p:ph type="sldNum" sz="quarter" idx="5"/>
          </p:nvPr>
        </p:nvSpPr>
        <p:spPr/>
        <p:txBody>
          <a:bodyPr/>
          <a:lstStyle/>
          <a:p>
            <a:fld id="{3AC0FA0E-97A3-A84A-B048-CBBEEEFD90CD}" type="slidenum">
              <a:rPr lang="en-US" smtClean="0"/>
              <a:t>2</a:t>
            </a:fld>
            <a:endParaRPr lang="en-US"/>
          </a:p>
        </p:txBody>
      </p:sp>
    </p:spTree>
    <p:extLst>
      <p:ext uri="{BB962C8B-B14F-4D97-AF65-F5344CB8AC3E}">
        <p14:creationId xmlns:p14="http://schemas.microsoft.com/office/powerpoint/2010/main" val="319047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such a need for pharmacist counseling to assist our primary practice?</a:t>
            </a:r>
          </a:p>
        </p:txBody>
      </p:sp>
      <p:sp>
        <p:nvSpPr>
          <p:cNvPr id="4" name="Slide Number Placeholder 3"/>
          <p:cNvSpPr>
            <a:spLocks noGrp="1"/>
          </p:cNvSpPr>
          <p:nvPr>
            <p:ph type="sldNum" sz="quarter" idx="5"/>
          </p:nvPr>
        </p:nvSpPr>
        <p:spPr/>
        <p:txBody>
          <a:bodyPr/>
          <a:lstStyle/>
          <a:p>
            <a:fld id="{3AC0FA0E-97A3-A84A-B048-CBBEEEFD90CD}" type="slidenum">
              <a:rPr lang="en-US" smtClean="0"/>
              <a:t>3</a:t>
            </a:fld>
            <a:endParaRPr lang="en-US"/>
          </a:p>
        </p:txBody>
      </p:sp>
    </p:spTree>
    <p:extLst>
      <p:ext uri="{BB962C8B-B14F-4D97-AF65-F5344CB8AC3E}">
        <p14:creationId xmlns:p14="http://schemas.microsoft.com/office/powerpoint/2010/main" val="215112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pharmacist counseling approach is based on the evidence-based motivational interviewing or MI  approach, which has over 1500 clinical trials now that demonstrate its efficacy across multiple settings and populations including primary care. In addition, our MODEL clinical trial demonstrated that an MI-based approach could be successfully integrated into Tennessee primary care clinics. And, in addition to pharmacists,  this skill set is appropriate for both the professional or clinical staff and your lay staff, such as health coaches or community health workers. As part of our study, we provide free MI training for two staff from your practice.</a:t>
            </a:r>
          </a:p>
        </p:txBody>
      </p:sp>
      <p:sp>
        <p:nvSpPr>
          <p:cNvPr id="4" name="Slide Number Placeholder 3"/>
          <p:cNvSpPr>
            <a:spLocks noGrp="1"/>
          </p:cNvSpPr>
          <p:nvPr>
            <p:ph type="sldNum" sz="quarter" idx="5"/>
          </p:nvPr>
        </p:nvSpPr>
        <p:spPr/>
        <p:txBody>
          <a:bodyPr/>
          <a:lstStyle/>
          <a:p>
            <a:fld id="{3AC0FA0E-97A3-A84A-B048-CBBEEEFD90CD}" type="slidenum">
              <a:rPr lang="en-US" smtClean="0"/>
              <a:t>4</a:t>
            </a:fld>
            <a:endParaRPr lang="en-US"/>
          </a:p>
        </p:txBody>
      </p:sp>
    </p:spTree>
    <p:extLst>
      <p:ext uri="{BB962C8B-B14F-4D97-AF65-F5344CB8AC3E}">
        <p14:creationId xmlns:p14="http://schemas.microsoft.com/office/powerpoint/2010/main" val="144828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our intervention to address heart health issues and to be flexible, tailored, effective and sustainable.</a:t>
            </a:r>
          </a:p>
        </p:txBody>
      </p:sp>
      <p:sp>
        <p:nvSpPr>
          <p:cNvPr id="4" name="Slide Number Placeholder 3"/>
          <p:cNvSpPr>
            <a:spLocks noGrp="1"/>
          </p:cNvSpPr>
          <p:nvPr>
            <p:ph type="sldNum" sz="quarter" idx="5"/>
          </p:nvPr>
        </p:nvSpPr>
        <p:spPr/>
        <p:txBody>
          <a:bodyPr/>
          <a:lstStyle/>
          <a:p>
            <a:fld id="{3AC0FA0E-97A3-A84A-B048-CBBEEEFD90CD}" type="slidenum">
              <a:rPr lang="en-US" smtClean="0"/>
              <a:t>5</a:t>
            </a:fld>
            <a:endParaRPr lang="en-US"/>
          </a:p>
        </p:txBody>
      </p:sp>
    </p:spTree>
    <p:extLst>
      <p:ext uri="{BB962C8B-B14F-4D97-AF65-F5344CB8AC3E}">
        <p14:creationId xmlns:p14="http://schemas.microsoft.com/office/powerpoint/2010/main" val="287185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you can use existing pharmacists or collaborate with a community pharmacist. Your pharmacist can be a clinical or retail pharmacist, with assistance from a pharmacy tech.</a:t>
            </a:r>
          </a:p>
        </p:txBody>
      </p:sp>
      <p:sp>
        <p:nvSpPr>
          <p:cNvPr id="4" name="Slide Number Placeholder 3"/>
          <p:cNvSpPr>
            <a:spLocks noGrp="1"/>
          </p:cNvSpPr>
          <p:nvPr>
            <p:ph type="sldNum" sz="quarter" idx="5"/>
          </p:nvPr>
        </p:nvSpPr>
        <p:spPr/>
        <p:txBody>
          <a:bodyPr/>
          <a:lstStyle/>
          <a:p>
            <a:fld id="{3AC0FA0E-97A3-A84A-B048-CBBEEEFD90CD}" type="slidenum">
              <a:rPr lang="en-US" smtClean="0"/>
              <a:t>6</a:t>
            </a:fld>
            <a:endParaRPr lang="en-US"/>
          </a:p>
        </p:txBody>
      </p:sp>
    </p:spTree>
    <p:extLst>
      <p:ext uri="{BB962C8B-B14F-4D97-AF65-F5344CB8AC3E}">
        <p14:creationId xmlns:p14="http://schemas.microsoft.com/office/powerpoint/2010/main" val="331528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tailor your intervention by selecting from a menu of targeted behaviors, such as tobacco cessation, adherence to blood pressure and diabetes medications, blood pressure monitoring, or diabetes control.</a:t>
            </a:r>
          </a:p>
        </p:txBody>
      </p:sp>
      <p:sp>
        <p:nvSpPr>
          <p:cNvPr id="4" name="Slide Number Placeholder 3"/>
          <p:cNvSpPr>
            <a:spLocks noGrp="1"/>
          </p:cNvSpPr>
          <p:nvPr>
            <p:ph type="sldNum" sz="quarter" idx="5"/>
          </p:nvPr>
        </p:nvSpPr>
        <p:spPr/>
        <p:txBody>
          <a:bodyPr/>
          <a:lstStyle/>
          <a:p>
            <a:fld id="{3AC0FA0E-97A3-A84A-B048-CBBEEEFD90CD}" type="slidenum">
              <a:rPr lang="en-US" smtClean="0"/>
              <a:t>7</a:t>
            </a:fld>
            <a:endParaRPr lang="en-US"/>
          </a:p>
        </p:txBody>
      </p:sp>
    </p:spTree>
    <p:extLst>
      <p:ext uri="{BB962C8B-B14F-4D97-AF65-F5344CB8AC3E}">
        <p14:creationId xmlns:p14="http://schemas.microsoft.com/office/powerpoint/2010/main" val="357076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assist in ensuring the efficacy of the intervention by providing your pharmacist with training, competency development, and mentoring.</a:t>
            </a:r>
          </a:p>
        </p:txBody>
      </p:sp>
      <p:sp>
        <p:nvSpPr>
          <p:cNvPr id="4" name="Slide Number Placeholder 3"/>
          <p:cNvSpPr>
            <a:spLocks noGrp="1"/>
          </p:cNvSpPr>
          <p:nvPr>
            <p:ph type="sldNum" sz="quarter" idx="5"/>
          </p:nvPr>
        </p:nvSpPr>
        <p:spPr/>
        <p:txBody>
          <a:bodyPr/>
          <a:lstStyle/>
          <a:p>
            <a:fld id="{3AC0FA0E-97A3-A84A-B048-CBBEEEFD90CD}" type="slidenum">
              <a:rPr lang="en-US" smtClean="0"/>
              <a:t>8</a:t>
            </a:fld>
            <a:endParaRPr lang="en-US"/>
          </a:p>
        </p:txBody>
      </p:sp>
    </p:spTree>
    <p:extLst>
      <p:ext uri="{BB962C8B-B14F-4D97-AF65-F5344CB8AC3E}">
        <p14:creationId xmlns:p14="http://schemas.microsoft.com/office/powerpoint/2010/main" val="1185871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have compiled multiple CPT codes that are already on the books as reimbursement mechanisms for the valuable services that your pharmacist will provide. Lastly, we can provide assistance with incorporating these codes into your practice workflow.</a:t>
            </a:r>
          </a:p>
        </p:txBody>
      </p:sp>
      <p:sp>
        <p:nvSpPr>
          <p:cNvPr id="4" name="Slide Number Placeholder 3"/>
          <p:cNvSpPr>
            <a:spLocks noGrp="1"/>
          </p:cNvSpPr>
          <p:nvPr>
            <p:ph type="sldNum" sz="quarter" idx="5"/>
          </p:nvPr>
        </p:nvSpPr>
        <p:spPr/>
        <p:txBody>
          <a:bodyPr/>
          <a:lstStyle/>
          <a:p>
            <a:fld id="{3AC0FA0E-97A3-A84A-B048-CBBEEEFD90CD}" type="slidenum">
              <a:rPr lang="en-US" smtClean="0"/>
              <a:t>9</a:t>
            </a:fld>
            <a:endParaRPr lang="en-US"/>
          </a:p>
        </p:txBody>
      </p:sp>
    </p:spTree>
    <p:extLst>
      <p:ext uri="{BB962C8B-B14F-4D97-AF65-F5344CB8AC3E}">
        <p14:creationId xmlns:p14="http://schemas.microsoft.com/office/powerpoint/2010/main" val="289069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97DF3-9619-8A46-B391-3B4E4BFE3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D8CA9-6D59-1740-B51C-79BD75FEB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28CE4-6B70-7149-9F19-E50E3A230038}"/>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5" name="Footer Placeholder 4">
            <a:extLst>
              <a:ext uri="{FF2B5EF4-FFF2-40B4-BE49-F238E27FC236}">
                <a16:creationId xmlns:a16="http://schemas.microsoft.com/office/drawing/2014/main" id="{A746EF35-C716-7143-88BB-F2FBCFC17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30E53-A6D5-CB44-8051-DE638C06A68E}"/>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4202355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ECA5-C0E9-6A43-AD48-BE6A3E350D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D274E0-6C3E-FC48-B1E2-2BA0419A0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13126-6007-A94E-BB6A-6B71B3C0B400}"/>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5" name="Footer Placeholder 4">
            <a:extLst>
              <a:ext uri="{FF2B5EF4-FFF2-40B4-BE49-F238E27FC236}">
                <a16:creationId xmlns:a16="http://schemas.microsoft.com/office/drawing/2014/main" id="{687D0BB2-5B0C-CF4A-84B5-BE662C6A1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7B6A9-1B64-5A4E-B620-7152C6878B1C}"/>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201042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A72AA2-00E9-6F47-904B-A381FE1335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48953-2A6B-2249-AD1B-BD98004DC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39511-7A41-3E46-AFA4-B2F18ABDD2F9}"/>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5" name="Footer Placeholder 4">
            <a:extLst>
              <a:ext uri="{FF2B5EF4-FFF2-40B4-BE49-F238E27FC236}">
                <a16:creationId xmlns:a16="http://schemas.microsoft.com/office/drawing/2014/main" id="{7A9F237B-FA7E-F947-8260-45A9D1D3C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65CBB-2D70-FE4B-831A-89990AD5E12C}"/>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218738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1490-473E-2245-A9B7-1570DB03C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84F1A-0C8D-4E4C-B207-42DF34729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D62E5-170F-4543-BFE0-CB5EE5EB38D9}"/>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5" name="Footer Placeholder 4">
            <a:extLst>
              <a:ext uri="{FF2B5EF4-FFF2-40B4-BE49-F238E27FC236}">
                <a16:creationId xmlns:a16="http://schemas.microsoft.com/office/drawing/2014/main" id="{01FE1710-6E8E-CD4F-86D5-5CA6DDFAE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1905C-D55C-314F-A15E-EA1C68E91265}"/>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250934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8646-ED39-EC4B-A0A5-3D69D1162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A4931E-437F-FC45-8BAF-C0701B27F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36F32-2DD9-8447-96CD-A03DE8931BF8}"/>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5" name="Footer Placeholder 4">
            <a:extLst>
              <a:ext uri="{FF2B5EF4-FFF2-40B4-BE49-F238E27FC236}">
                <a16:creationId xmlns:a16="http://schemas.microsoft.com/office/drawing/2014/main" id="{40ADCAAC-4AE7-4C48-9965-0D1C77D97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36261-B3B5-F445-B679-3248C4C13387}"/>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227344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CBCDF-2D46-094B-935D-E1766BCB8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4E059-7DBC-6347-9232-ED070B5C36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EE5A7-B7D5-5D43-993E-C7460847B9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517EE0-5296-A24C-8E5B-993F55545B9A}"/>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6" name="Footer Placeholder 5">
            <a:extLst>
              <a:ext uri="{FF2B5EF4-FFF2-40B4-BE49-F238E27FC236}">
                <a16:creationId xmlns:a16="http://schemas.microsoft.com/office/drawing/2014/main" id="{2D4216B0-3CB4-C34C-B528-95D718A75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E4C8D-DFF8-5149-AB56-AE63112ECEF0}"/>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417723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3ACE-18C0-4343-B0AD-15E1D3A134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CB2F4A-E74C-BE4D-973E-715E253FA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FF29D-46BE-C040-887D-20B324850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68D07-984A-2646-BA48-874162C4E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8FAFD-E08D-8749-A1B2-B7312C552C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5C8C0-E338-8944-961A-EC560053DC43}"/>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8" name="Footer Placeholder 7">
            <a:extLst>
              <a:ext uri="{FF2B5EF4-FFF2-40B4-BE49-F238E27FC236}">
                <a16:creationId xmlns:a16="http://schemas.microsoft.com/office/drawing/2014/main" id="{BBD6CD7D-34C6-8446-9442-90753D40AD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EE191-3530-FD40-BCC9-AE69EC27B0E0}"/>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305484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7BA4-B5BF-BD41-8E13-547D2FDA45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FC0623-27FF-F14B-A202-10B8B5EE6CD4}"/>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4" name="Footer Placeholder 3">
            <a:extLst>
              <a:ext uri="{FF2B5EF4-FFF2-40B4-BE49-F238E27FC236}">
                <a16:creationId xmlns:a16="http://schemas.microsoft.com/office/drawing/2014/main" id="{AC070778-BEC2-A84A-BDB9-4E0D7B053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5D94A-2218-864F-A9D2-0D93D4E48734}"/>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174623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4E7F6-6BDE-4A4A-BEF0-DA87ADC2947B}"/>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3" name="Footer Placeholder 2">
            <a:extLst>
              <a:ext uri="{FF2B5EF4-FFF2-40B4-BE49-F238E27FC236}">
                <a16:creationId xmlns:a16="http://schemas.microsoft.com/office/drawing/2014/main" id="{D99B0C38-1B89-6E45-BB0E-EDC578CEF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228DE9-1710-974F-8401-B8531EF9B03F}"/>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110110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7EEE-113B-224F-95E4-D2AF8B7AE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FC57C-ED14-184F-AD74-C6E197B6C0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B6705-F07E-894D-8070-CF1CE185E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9DF13-4BF5-0F41-9AA1-4AFA3699BD90}"/>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6" name="Footer Placeholder 5">
            <a:extLst>
              <a:ext uri="{FF2B5EF4-FFF2-40B4-BE49-F238E27FC236}">
                <a16:creationId xmlns:a16="http://schemas.microsoft.com/office/drawing/2014/main" id="{FA26494A-AC84-724A-ADA9-579C987FA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D39-88FF-1448-A59E-2592FF684B1A}"/>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372019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CB1B-32FB-9B48-A4DC-1AC9151B68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8D601-03D5-4946-BCBD-9CE8D7554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CC18B9-7A69-7643-AC06-256CC2EF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A4B61-A86B-A84F-A9FE-3BA717FC5F2A}"/>
              </a:ext>
            </a:extLst>
          </p:cNvPr>
          <p:cNvSpPr>
            <a:spLocks noGrp="1"/>
          </p:cNvSpPr>
          <p:nvPr>
            <p:ph type="dt" sz="half" idx="10"/>
          </p:nvPr>
        </p:nvSpPr>
        <p:spPr/>
        <p:txBody>
          <a:bodyPr/>
          <a:lstStyle/>
          <a:p>
            <a:fld id="{F9C28F42-26C8-A34D-BAC8-768A1A169C87}" type="datetimeFigureOut">
              <a:rPr lang="en-US" smtClean="0"/>
              <a:t>8/1/2022</a:t>
            </a:fld>
            <a:endParaRPr lang="en-US"/>
          </a:p>
        </p:txBody>
      </p:sp>
      <p:sp>
        <p:nvSpPr>
          <p:cNvPr id="6" name="Footer Placeholder 5">
            <a:extLst>
              <a:ext uri="{FF2B5EF4-FFF2-40B4-BE49-F238E27FC236}">
                <a16:creationId xmlns:a16="http://schemas.microsoft.com/office/drawing/2014/main" id="{85842671-3199-C342-9097-4FD24E40E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E2CA8-E6CF-664B-B938-59B451676207}"/>
              </a:ext>
            </a:extLst>
          </p:cNvPr>
          <p:cNvSpPr>
            <a:spLocks noGrp="1"/>
          </p:cNvSpPr>
          <p:nvPr>
            <p:ph type="sldNum" sz="quarter" idx="12"/>
          </p:nvPr>
        </p:nvSpPr>
        <p:spPr/>
        <p:txBody>
          <a:bodyPr/>
          <a:lstStyle/>
          <a:p>
            <a:fld id="{75AEDFA1-5EE1-5E46-AC95-824C31B234D2}" type="slidenum">
              <a:rPr lang="en-US" smtClean="0"/>
              <a:t>‹#›</a:t>
            </a:fld>
            <a:endParaRPr lang="en-US"/>
          </a:p>
        </p:txBody>
      </p:sp>
    </p:spTree>
    <p:extLst>
      <p:ext uri="{BB962C8B-B14F-4D97-AF65-F5344CB8AC3E}">
        <p14:creationId xmlns:p14="http://schemas.microsoft.com/office/powerpoint/2010/main" val="300034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7AB77D-BAEF-FF45-A85C-64344263E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F73361-C19C-FA44-A24E-11FB27BEEA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EAB07-B648-A94B-9439-9914ECC8B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28F42-26C8-A34D-BAC8-768A1A169C87}" type="datetimeFigureOut">
              <a:rPr lang="en-US" smtClean="0"/>
              <a:t>8/1/2022</a:t>
            </a:fld>
            <a:endParaRPr lang="en-US"/>
          </a:p>
        </p:txBody>
      </p:sp>
      <p:sp>
        <p:nvSpPr>
          <p:cNvPr id="5" name="Footer Placeholder 4">
            <a:extLst>
              <a:ext uri="{FF2B5EF4-FFF2-40B4-BE49-F238E27FC236}">
                <a16:creationId xmlns:a16="http://schemas.microsoft.com/office/drawing/2014/main" id="{8BB33E74-2A92-1141-878C-67C5879325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54CD6-A668-D84E-87C1-42EDD6BE5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EDFA1-5EE1-5E46-AC95-824C31B234D2}" type="slidenum">
              <a:rPr lang="en-US" smtClean="0"/>
              <a:t>‹#›</a:t>
            </a:fld>
            <a:endParaRPr lang="en-US"/>
          </a:p>
        </p:txBody>
      </p:sp>
    </p:spTree>
    <p:extLst>
      <p:ext uri="{BB962C8B-B14F-4D97-AF65-F5344CB8AC3E}">
        <p14:creationId xmlns:p14="http://schemas.microsoft.com/office/powerpoint/2010/main" val="257957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tiff"/><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4" name="Straight Connector 2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B42FD-61FF-844B-BD10-4F5457A32E6A}"/>
              </a:ext>
            </a:extLst>
          </p:cNvPr>
          <p:cNvSpPr>
            <a:spLocks noGrp="1"/>
          </p:cNvSpPr>
          <p:nvPr>
            <p:ph type="ctrTitle"/>
          </p:nvPr>
        </p:nvSpPr>
        <p:spPr>
          <a:xfrm>
            <a:off x="1060232" y="3941205"/>
            <a:ext cx="10071536" cy="929750"/>
          </a:xfrm>
        </p:spPr>
        <p:txBody>
          <a:bodyPr anchor="b">
            <a:normAutofit/>
          </a:bodyPr>
          <a:lstStyle/>
          <a:p>
            <a:r>
              <a:rPr lang="en-US" sz="3600" dirty="0"/>
              <a:t>Pharmacist-Physician Collaboration Intervention </a:t>
            </a:r>
          </a:p>
        </p:txBody>
      </p:sp>
      <p:sp>
        <p:nvSpPr>
          <p:cNvPr id="3" name="Subtitle 2">
            <a:extLst>
              <a:ext uri="{FF2B5EF4-FFF2-40B4-BE49-F238E27FC236}">
                <a16:creationId xmlns:a16="http://schemas.microsoft.com/office/drawing/2014/main" id="{C49B9369-7E4B-F547-8EB0-4FED1475C1D8}"/>
              </a:ext>
            </a:extLst>
          </p:cNvPr>
          <p:cNvSpPr>
            <a:spLocks noGrp="1"/>
          </p:cNvSpPr>
          <p:nvPr>
            <p:ph type="subTitle" idx="1"/>
          </p:nvPr>
        </p:nvSpPr>
        <p:spPr>
          <a:xfrm>
            <a:off x="1060232" y="4984740"/>
            <a:ext cx="10071536" cy="448377"/>
          </a:xfrm>
        </p:spPr>
        <p:txBody>
          <a:bodyPr anchor="t">
            <a:noAutofit/>
          </a:bodyPr>
          <a:lstStyle/>
          <a:p>
            <a:r>
              <a:rPr lang="en-US" sz="3200" dirty="0"/>
              <a:t>Overview</a:t>
            </a:r>
          </a:p>
        </p:txBody>
      </p:sp>
      <p:pic>
        <p:nvPicPr>
          <p:cNvPr id="4" name="Picture 3" descr="A picture containing shape&#10;&#10;Description automatically generated">
            <a:extLst>
              <a:ext uri="{FF2B5EF4-FFF2-40B4-BE49-F238E27FC236}">
                <a16:creationId xmlns:a16="http://schemas.microsoft.com/office/drawing/2014/main" id="{0EA9EA4B-B5C4-344B-AEFA-1FA58D8F9BC5}"/>
              </a:ext>
            </a:extLst>
          </p:cNvPr>
          <p:cNvPicPr/>
          <p:nvPr/>
        </p:nvPicPr>
        <p:blipFill>
          <a:blip r:embed="rId5">
            <a:extLst>
              <a:ext uri="{28A0092B-C50C-407E-A947-70E740481C1C}">
                <a14:useLocalDpi xmlns:a14="http://schemas.microsoft.com/office/drawing/2010/main" val="0"/>
              </a:ext>
            </a:extLst>
          </a:blip>
          <a:stretch>
            <a:fillRect/>
          </a:stretch>
        </p:blipFill>
        <p:spPr>
          <a:xfrm>
            <a:off x="897717" y="1194921"/>
            <a:ext cx="5069590" cy="1951792"/>
          </a:xfrm>
          <a:prstGeom prst="rect">
            <a:avLst/>
          </a:prstGeom>
        </p:spPr>
      </p:pic>
      <p:pic>
        <p:nvPicPr>
          <p:cNvPr id="7" name="Picture 6" descr="A person using a computer&#10;&#10;Description automatically generated with low confidence">
            <a:extLst>
              <a:ext uri="{FF2B5EF4-FFF2-40B4-BE49-F238E27FC236}">
                <a16:creationId xmlns:a16="http://schemas.microsoft.com/office/drawing/2014/main" id="{CF70F8CA-6187-E74C-ADAA-F13772193653}"/>
              </a:ext>
            </a:extLst>
          </p:cNvPr>
          <p:cNvPicPr>
            <a:picLocks noChangeAspect="1"/>
          </p:cNvPicPr>
          <p:nvPr/>
        </p:nvPicPr>
        <p:blipFill>
          <a:blip r:embed="rId6"/>
          <a:stretch>
            <a:fillRect/>
          </a:stretch>
        </p:blipFill>
        <p:spPr>
          <a:xfrm>
            <a:off x="6563771" y="980869"/>
            <a:ext cx="4254500" cy="2844800"/>
          </a:xfrm>
          <a:prstGeom prst="rect">
            <a:avLst/>
          </a:prstGeom>
        </p:spPr>
      </p:pic>
      <p:pic>
        <p:nvPicPr>
          <p:cNvPr id="6" name="Audio 5">
            <a:hlinkClick r:id="" action="ppaction://media"/>
            <a:extLst>
              <a:ext uri="{FF2B5EF4-FFF2-40B4-BE49-F238E27FC236}">
                <a16:creationId xmlns:a16="http://schemas.microsoft.com/office/drawing/2014/main" id="{C54A3813-2AC2-2287-C150-638FBDADC2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4656496"/>
      </p:ext>
    </p:extLst>
  </p:cSld>
  <p:clrMapOvr>
    <a:masterClrMapping/>
  </p:clrMapOvr>
  <mc:AlternateContent xmlns:mc="http://schemas.openxmlformats.org/markup-compatibility/2006" xmlns:p14="http://schemas.microsoft.com/office/powerpoint/2010/main">
    <mc:Choice Requires="p14">
      <p:transition spd="slow" p14:dur="2000" advTm="7781"/>
    </mc:Choice>
    <mc:Fallback xmlns="">
      <p:transition spd="slow" advTm="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F5A9D-5B2F-0E4D-A8F5-31A7D18339EA}"/>
              </a:ext>
            </a:extLst>
          </p:cNvPr>
          <p:cNvSpPr>
            <a:spLocks noGrp="1"/>
          </p:cNvSpPr>
          <p:nvPr>
            <p:ph type="title"/>
          </p:nvPr>
        </p:nvSpPr>
        <p:spPr>
          <a:xfrm>
            <a:off x="836675" y="194154"/>
            <a:ext cx="10515600" cy="1133499"/>
          </a:xfrm>
        </p:spPr>
        <p:txBody>
          <a:bodyPr vert="horz" lIns="91440" tIns="45720" rIns="91440" bIns="45720" rtlCol="0" anchor="ctr">
            <a:normAutofit/>
          </a:bodyPr>
          <a:lstStyle/>
          <a:p>
            <a:pPr algn="ctr"/>
            <a:r>
              <a:rPr lang="en-US" sz="3200" b="1" kern="1200" dirty="0">
                <a:solidFill>
                  <a:schemeClr val="tx1"/>
                </a:solidFill>
                <a:latin typeface="+mj-lt"/>
                <a:ea typeface="+mj-ea"/>
                <a:cs typeface="+mj-cs"/>
              </a:rPr>
              <a:t>Pharmacist-Provider Collaborative Intervention</a:t>
            </a:r>
          </a:p>
        </p:txBody>
      </p:sp>
      <p:graphicFrame>
        <p:nvGraphicFramePr>
          <p:cNvPr id="8" name="Diagram 7">
            <a:extLst>
              <a:ext uri="{FF2B5EF4-FFF2-40B4-BE49-F238E27FC236}">
                <a16:creationId xmlns:a16="http://schemas.microsoft.com/office/drawing/2014/main" id="{5B825B87-D8AD-684A-99C2-CAEB8F9790C4}"/>
              </a:ext>
            </a:extLst>
          </p:cNvPr>
          <p:cNvGraphicFramePr/>
          <p:nvPr>
            <p:extLst>
              <p:ext uri="{D42A27DB-BD31-4B8C-83A1-F6EECF244321}">
                <p14:modId xmlns:p14="http://schemas.microsoft.com/office/powerpoint/2010/main" val="1725140610"/>
              </p:ext>
            </p:extLst>
          </p:nvPr>
        </p:nvGraphicFramePr>
        <p:xfrm>
          <a:off x="638827" y="1227551"/>
          <a:ext cx="11135639" cy="54488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ounded Rectangle 20">
            <a:extLst>
              <a:ext uri="{FF2B5EF4-FFF2-40B4-BE49-F238E27FC236}">
                <a16:creationId xmlns:a16="http://schemas.microsoft.com/office/drawing/2014/main" id="{AE7F2667-003A-4B4D-AD1C-3166A3B4ED72}"/>
              </a:ext>
            </a:extLst>
          </p:cNvPr>
          <p:cNvSpPr/>
          <p:nvPr/>
        </p:nvSpPr>
        <p:spPr>
          <a:xfrm>
            <a:off x="738704" y="4368452"/>
            <a:ext cx="5259325" cy="182537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1191621-0CDE-2738-CE75-771DAA1F2D1A}"/>
              </a:ext>
            </a:extLst>
          </p:cNvPr>
          <p:cNvSpPr txBox="1"/>
          <p:nvPr/>
        </p:nvSpPr>
        <p:spPr>
          <a:xfrm>
            <a:off x="8709659" y="4537710"/>
            <a:ext cx="2877804" cy="1569660"/>
          </a:xfrm>
          <a:prstGeom prst="rect">
            <a:avLst/>
          </a:prstGeom>
          <a:noFill/>
        </p:spPr>
        <p:txBody>
          <a:bodyPr wrap="square" rtlCol="0">
            <a:spAutoFit/>
          </a:bodyPr>
          <a:lstStyle/>
          <a:p>
            <a:pPr marL="180975" lvl="0" indent="-57150">
              <a:buFont typeface="Arial" panose="020B0604020202020204" pitchFamily="34" charset="0"/>
              <a:buChar char="•"/>
            </a:pPr>
            <a:r>
              <a:rPr lang="en-US" sz="1600" dirty="0"/>
              <a:t>  Motivational Interviewing:</a:t>
            </a:r>
          </a:p>
          <a:p>
            <a:pPr marL="463550" lvl="1" indent="-112713">
              <a:buFont typeface="Courier New" panose="02070309020205020404" pitchFamily="49" charset="0"/>
              <a:buChar char="o"/>
            </a:pPr>
            <a:r>
              <a:rPr lang="en-US" sz="1600" dirty="0"/>
              <a:t> Engaging patients</a:t>
            </a:r>
          </a:p>
          <a:p>
            <a:pPr marL="463550" lvl="1" indent="-112713">
              <a:buFont typeface="Courier New" panose="02070309020205020404" pitchFamily="49" charset="0"/>
              <a:buChar char="o"/>
            </a:pPr>
            <a:r>
              <a:rPr lang="en-US" sz="1600" dirty="0"/>
              <a:t> Focusing on priority areas</a:t>
            </a:r>
          </a:p>
          <a:p>
            <a:pPr marL="463550" lvl="1" indent="-112713">
              <a:buFont typeface="Courier New" panose="02070309020205020404" pitchFamily="49" charset="0"/>
              <a:buChar char="o"/>
            </a:pPr>
            <a:r>
              <a:rPr lang="en-US" sz="1600" dirty="0"/>
              <a:t> Evoking motivation to change </a:t>
            </a:r>
          </a:p>
          <a:p>
            <a:pPr marL="463550" lvl="1" indent="-112713">
              <a:buFont typeface="Courier New" panose="02070309020205020404" pitchFamily="49" charset="0"/>
              <a:buChar char="o"/>
            </a:pPr>
            <a:r>
              <a:rPr lang="en-US" sz="1600" dirty="0"/>
              <a:t> Planning and goal-setting</a:t>
            </a:r>
          </a:p>
        </p:txBody>
      </p:sp>
      <p:pic>
        <p:nvPicPr>
          <p:cNvPr id="5" name="Audio 4">
            <a:hlinkClick r:id="" action="ppaction://media"/>
            <a:extLst>
              <a:ext uri="{FF2B5EF4-FFF2-40B4-BE49-F238E27FC236}">
                <a16:creationId xmlns:a16="http://schemas.microsoft.com/office/drawing/2014/main" id="{5E863BB7-1092-6AB5-0CD5-1C3168BBA4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1832112"/>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454B8-8790-0D4C-B791-ECAC886134D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Your Toolkit</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D9C6C1-8456-6A7D-4950-1F16C264F10C}"/>
              </a:ext>
            </a:extLst>
          </p:cNvPr>
          <p:cNvPicPr>
            <a:picLocks noChangeAspect="1"/>
          </p:cNvPicPr>
          <p:nvPr/>
        </p:nvPicPr>
        <p:blipFill>
          <a:blip r:embed="rId5"/>
          <a:stretch>
            <a:fillRect/>
          </a:stretch>
        </p:blipFill>
        <p:spPr>
          <a:xfrm>
            <a:off x="3935736" y="1667529"/>
            <a:ext cx="7951464" cy="3972942"/>
          </a:xfrm>
          <a:prstGeom prst="rect">
            <a:avLst/>
          </a:prstGeom>
        </p:spPr>
      </p:pic>
      <p:pic>
        <p:nvPicPr>
          <p:cNvPr id="4" name="Audio 3">
            <a:hlinkClick r:id="" action="ppaction://media"/>
            <a:extLst>
              <a:ext uri="{FF2B5EF4-FFF2-40B4-BE49-F238E27FC236}">
                <a16:creationId xmlns:a16="http://schemas.microsoft.com/office/drawing/2014/main" id="{80E45241-AC5D-F8C3-22FC-9EB663FF67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727216"/>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0E48-AAD8-964C-8593-1D0E3DB12525}"/>
              </a:ext>
            </a:extLst>
          </p:cNvPr>
          <p:cNvSpPr>
            <a:spLocks noGrp="1"/>
          </p:cNvSpPr>
          <p:nvPr>
            <p:ph type="title"/>
          </p:nvPr>
        </p:nvSpPr>
        <p:spPr/>
        <p:txBody>
          <a:bodyPr/>
          <a:lstStyle/>
          <a:p>
            <a:r>
              <a:rPr lang="en-US" dirty="0"/>
              <a:t>Step-by-Step Process</a:t>
            </a:r>
          </a:p>
        </p:txBody>
      </p:sp>
      <p:sp>
        <p:nvSpPr>
          <p:cNvPr id="3" name="Content Placeholder 2">
            <a:extLst>
              <a:ext uri="{FF2B5EF4-FFF2-40B4-BE49-F238E27FC236}">
                <a16:creationId xmlns:a16="http://schemas.microsoft.com/office/drawing/2014/main" id="{A98BFC15-FA00-624B-9767-E14DED95776E}"/>
              </a:ext>
            </a:extLst>
          </p:cNvPr>
          <p:cNvSpPr>
            <a:spLocks noGrp="1"/>
          </p:cNvSpPr>
          <p:nvPr>
            <p:ph sz="half" idx="1"/>
          </p:nvPr>
        </p:nvSpPr>
        <p:spPr>
          <a:xfrm>
            <a:off x="838200" y="1690689"/>
            <a:ext cx="5181600" cy="5108096"/>
          </a:xfrm>
        </p:spPr>
        <p:txBody>
          <a:bodyPr>
            <a:normAutofit lnSpcReduction="10000"/>
          </a:bodyPr>
          <a:lstStyle/>
          <a:p>
            <a:pPr>
              <a:buFont typeface="Wingdings" pitchFamily="2" charset="2"/>
              <a:buChar char="q"/>
            </a:pPr>
            <a:r>
              <a:rPr lang="en-US" sz="2400" b="1" dirty="0">
                <a:solidFill>
                  <a:schemeClr val="accent1"/>
                </a:solidFill>
              </a:rPr>
              <a:t>Step 1 </a:t>
            </a:r>
            <a:br>
              <a:rPr lang="en-US" b="1" dirty="0">
                <a:solidFill>
                  <a:schemeClr val="accent1"/>
                </a:solidFill>
              </a:rPr>
            </a:br>
            <a:r>
              <a:rPr lang="en-US" sz="2000" dirty="0"/>
              <a:t>Identify the key contact staff from your practice</a:t>
            </a:r>
          </a:p>
          <a:p>
            <a:pPr>
              <a:buFont typeface="Wingdings" pitchFamily="2" charset="2"/>
              <a:buChar char="q"/>
            </a:pPr>
            <a:r>
              <a:rPr lang="en-US" sz="2400" b="1" dirty="0">
                <a:solidFill>
                  <a:schemeClr val="accent1"/>
                </a:solidFill>
              </a:rPr>
              <a:t>Step 2 </a:t>
            </a:r>
            <a:br>
              <a:rPr lang="en-US" b="1" dirty="0">
                <a:solidFill>
                  <a:schemeClr val="accent1"/>
                </a:solidFill>
              </a:rPr>
            </a:br>
            <a:r>
              <a:rPr lang="en-US" sz="2000" dirty="0"/>
              <a:t>Meet with your Practice Facilitator to tailor your intervention</a:t>
            </a:r>
            <a:br>
              <a:rPr lang="en-US" sz="2000" dirty="0"/>
            </a:br>
            <a:endParaRPr lang="en-US" sz="2000" b="1" dirty="0">
              <a:solidFill>
                <a:schemeClr val="accent1"/>
              </a:solidFill>
            </a:endParaRPr>
          </a:p>
          <a:p>
            <a:pPr>
              <a:buFont typeface="Wingdings" pitchFamily="2" charset="2"/>
              <a:buChar char="q"/>
            </a:pPr>
            <a:r>
              <a:rPr lang="en-US" sz="2400" b="1" dirty="0">
                <a:solidFill>
                  <a:schemeClr val="accent1"/>
                </a:solidFill>
              </a:rPr>
              <a:t>Step 3</a:t>
            </a:r>
            <a:br>
              <a:rPr lang="en-US" b="1" dirty="0">
                <a:solidFill>
                  <a:schemeClr val="accent1"/>
                </a:solidFill>
              </a:rPr>
            </a:br>
            <a:r>
              <a:rPr lang="en-US" sz="2000" dirty="0"/>
              <a:t>Identify your pharmacist partner</a:t>
            </a:r>
            <a:br>
              <a:rPr lang="en-US" sz="2000" dirty="0"/>
            </a:br>
            <a:endParaRPr lang="en-US" sz="2000" b="1" dirty="0">
              <a:solidFill>
                <a:schemeClr val="accent1"/>
              </a:solidFill>
            </a:endParaRPr>
          </a:p>
          <a:p>
            <a:pPr>
              <a:buFont typeface="Wingdings" pitchFamily="2" charset="2"/>
              <a:buChar char="q"/>
            </a:pPr>
            <a:r>
              <a:rPr lang="en-US" sz="2400" b="1" dirty="0">
                <a:solidFill>
                  <a:schemeClr val="accent1"/>
                </a:solidFill>
              </a:rPr>
              <a:t>Step 4</a:t>
            </a:r>
            <a:br>
              <a:rPr lang="en-US" b="1" dirty="0">
                <a:solidFill>
                  <a:schemeClr val="accent1"/>
                </a:solidFill>
              </a:rPr>
            </a:br>
            <a:r>
              <a:rPr lang="en-US" sz="2000" dirty="0"/>
              <a:t>Register pharmacist staff for training and complete certification program</a:t>
            </a:r>
            <a:br>
              <a:rPr lang="en-US" sz="2000" dirty="0"/>
            </a:br>
            <a:endParaRPr lang="en-US" sz="2000" b="1" dirty="0">
              <a:solidFill>
                <a:schemeClr val="accent1"/>
              </a:solidFill>
            </a:endParaRPr>
          </a:p>
          <a:p>
            <a:pPr>
              <a:buFont typeface="Wingdings" pitchFamily="2" charset="2"/>
              <a:buChar char="q"/>
            </a:pPr>
            <a:r>
              <a:rPr lang="en-US" sz="2400" b="1" dirty="0">
                <a:solidFill>
                  <a:schemeClr val="accent1"/>
                </a:solidFill>
              </a:rPr>
              <a:t>Step 5</a:t>
            </a:r>
            <a:br>
              <a:rPr lang="en-US" b="1" dirty="0">
                <a:solidFill>
                  <a:schemeClr val="accent1"/>
                </a:solidFill>
              </a:rPr>
            </a:br>
            <a:r>
              <a:rPr lang="en-US" sz="2000" dirty="0"/>
              <a:t>Meet with Network Evaluation Team</a:t>
            </a:r>
            <a:endParaRPr lang="en-US" sz="2000" b="1" dirty="0">
              <a:solidFill>
                <a:schemeClr val="accent1"/>
              </a:solidFill>
            </a:endParaRPr>
          </a:p>
        </p:txBody>
      </p:sp>
      <p:sp>
        <p:nvSpPr>
          <p:cNvPr id="4" name="Content Placeholder 3">
            <a:extLst>
              <a:ext uri="{FF2B5EF4-FFF2-40B4-BE49-F238E27FC236}">
                <a16:creationId xmlns:a16="http://schemas.microsoft.com/office/drawing/2014/main" id="{C0B7C3D0-0371-8540-BD58-875A2A6854BF}"/>
              </a:ext>
            </a:extLst>
          </p:cNvPr>
          <p:cNvSpPr>
            <a:spLocks noGrp="1"/>
          </p:cNvSpPr>
          <p:nvPr>
            <p:ph sz="half" idx="2"/>
          </p:nvPr>
        </p:nvSpPr>
        <p:spPr>
          <a:xfrm>
            <a:off x="6172200" y="1747838"/>
            <a:ext cx="5539636" cy="4973159"/>
          </a:xfrm>
        </p:spPr>
        <p:txBody>
          <a:bodyPr>
            <a:normAutofit lnSpcReduction="10000"/>
          </a:bodyPr>
          <a:lstStyle/>
          <a:p>
            <a:pPr>
              <a:buFont typeface="Wingdings" pitchFamily="2" charset="2"/>
              <a:buChar char="q"/>
            </a:pPr>
            <a:r>
              <a:rPr lang="en-US" sz="2600" b="1" dirty="0">
                <a:solidFill>
                  <a:schemeClr val="accent1"/>
                </a:solidFill>
              </a:rPr>
              <a:t>Step 6</a:t>
            </a:r>
            <a:br>
              <a:rPr lang="en-US" b="1" dirty="0">
                <a:solidFill>
                  <a:schemeClr val="accent1"/>
                </a:solidFill>
              </a:rPr>
            </a:br>
            <a:r>
              <a:rPr lang="en-US" sz="2000" dirty="0"/>
              <a:t>Train pharmacist and office staff to use CPT billing codes</a:t>
            </a:r>
            <a:endParaRPr lang="en-US" sz="2000" b="1" dirty="0">
              <a:solidFill>
                <a:schemeClr val="accent1"/>
              </a:solidFill>
            </a:endParaRPr>
          </a:p>
          <a:p>
            <a:pPr>
              <a:buFont typeface="Wingdings" pitchFamily="2" charset="2"/>
              <a:buChar char="q"/>
            </a:pPr>
            <a:r>
              <a:rPr lang="en-US" sz="2400" b="1" dirty="0">
                <a:solidFill>
                  <a:schemeClr val="accent1"/>
                </a:solidFill>
              </a:rPr>
              <a:t>Step 7</a:t>
            </a:r>
            <a:br>
              <a:rPr lang="en-US" b="1" dirty="0">
                <a:solidFill>
                  <a:schemeClr val="accent1"/>
                </a:solidFill>
              </a:rPr>
            </a:br>
            <a:r>
              <a:rPr lang="en-US" sz="2000" dirty="0"/>
              <a:t>Create process to identify high-risk patients for telephone outreach and for provider referrals</a:t>
            </a:r>
            <a:br>
              <a:rPr lang="en-US" sz="2000" dirty="0"/>
            </a:br>
            <a:endParaRPr lang="en-US" sz="2000" b="1" dirty="0">
              <a:solidFill>
                <a:schemeClr val="accent1"/>
              </a:solidFill>
            </a:endParaRPr>
          </a:p>
          <a:p>
            <a:pPr>
              <a:buFont typeface="Wingdings" pitchFamily="2" charset="2"/>
              <a:buChar char="q"/>
            </a:pPr>
            <a:r>
              <a:rPr lang="en-US" sz="2400" b="1" dirty="0">
                <a:solidFill>
                  <a:schemeClr val="accent1"/>
                </a:solidFill>
              </a:rPr>
              <a:t>Step 8</a:t>
            </a:r>
            <a:br>
              <a:rPr lang="en-US" b="1" dirty="0">
                <a:solidFill>
                  <a:schemeClr val="accent1"/>
                </a:solidFill>
              </a:rPr>
            </a:br>
            <a:r>
              <a:rPr lang="en-US" sz="2000" dirty="0"/>
              <a:t>Introduce pharmacist intervention and pharmacist (if new) to providers</a:t>
            </a:r>
            <a:endParaRPr lang="en-US" sz="2000" b="1" dirty="0">
              <a:solidFill>
                <a:schemeClr val="accent1"/>
              </a:solidFill>
            </a:endParaRPr>
          </a:p>
          <a:p>
            <a:pPr>
              <a:buFont typeface="Wingdings" pitchFamily="2" charset="2"/>
              <a:buChar char="q"/>
            </a:pPr>
            <a:r>
              <a:rPr lang="en-US" sz="2400" b="1" dirty="0">
                <a:solidFill>
                  <a:schemeClr val="accent1"/>
                </a:solidFill>
              </a:rPr>
              <a:t>Step 9</a:t>
            </a:r>
            <a:br>
              <a:rPr lang="en-US" b="1" dirty="0">
                <a:solidFill>
                  <a:schemeClr val="accent1"/>
                </a:solidFill>
              </a:rPr>
            </a:br>
            <a:r>
              <a:rPr lang="en-US" sz="2000" dirty="0"/>
              <a:t>Begin telephonic outreach, scheduling, pharmacist counseling, and documentation</a:t>
            </a:r>
            <a:br>
              <a:rPr lang="en-US" sz="2000" dirty="0"/>
            </a:br>
            <a:endParaRPr lang="en-US" sz="800" b="1" dirty="0">
              <a:solidFill>
                <a:schemeClr val="accent1"/>
              </a:solidFill>
            </a:endParaRPr>
          </a:p>
          <a:p>
            <a:pPr>
              <a:buFont typeface="Wingdings" pitchFamily="2" charset="2"/>
              <a:buChar char="q"/>
            </a:pPr>
            <a:r>
              <a:rPr lang="en-US" sz="2400" b="1" dirty="0">
                <a:solidFill>
                  <a:schemeClr val="accent1"/>
                </a:solidFill>
              </a:rPr>
              <a:t>Step 10</a:t>
            </a:r>
            <a:br>
              <a:rPr lang="en-US" b="1" dirty="0">
                <a:solidFill>
                  <a:schemeClr val="accent1"/>
                </a:solidFill>
              </a:rPr>
            </a:br>
            <a:r>
              <a:rPr lang="en-US" sz="2000" dirty="0"/>
              <a:t>Provide ongoing support for pharmacist partner</a:t>
            </a:r>
          </a:p>
        </p:txBody>
      </p:sp>
      <p:pic>
        <p:nvPicPr>
          <p:cNvPr id="6" name="Audio 5">
            <a:hlinkClick r:id="" action="ppaction://media"/>
            <a:extLst>
              <a:ext uri="{FF2B5EF4-FFF2-40B4-BE49-F238E27FC236}">
                <a16:creationId xmlns:a16="http://schemas.microsoft.com/office/drawing/2014/main" id="{7CCF561C-D194-5E97-F4FE-4835B0F52B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82470332"/>
      </p:ext>
    </p:extLst>
  </p:cSld>
  <p:clrMapOvr>
    <a:masterClrMapping/>
  </p:clrMapOvr>
  <mc:AlternateContent xmlns:mc="http://schemas.openxmlformats.org/markup-compatibility/2006" xmlns:p14="http://schemas.microsoft.com/office/powerpoint/2010/main">
    <mc:Choice Requires="p14">
      <p:transition spd="slow" p14:dur="2000" advTm="23113"/>
    </mc:Choice>
    <mc:Fallback xmlns="">
      <p:transition spd="slow" advTm="2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073CEB-EE85-D742-AF09-20C6F899BBFB}"/>
              </a:ext>
            </a:extLst>
          </p:cNvPr>
          <p:cNvSpPr>
            <a:spLocks noGrp="1"/>
          </p:cNvSpPr>
          <p:nvPr>
            <p:ph type="title"/>
          </p:nvPr>
        </p:nvSpPr>
        <p:spPr/>
        <p:txBody>
          <a:bodyPr/>
          <a:lstStyle/>
          <a:p>
            <a:r>
              <a:rPr lang="en-US" dirty="0"/>
              <a:t>1</a:t>
            </a:r>
            <a:r>
              <a:rPr lang="en-US" baseline="30000" dirty="0"/>
              <a:t>st</a:t>
            </a:r>
            <a:r>
              <a:rPr lang="en-US" dirty="0"/>
              <a:t> Step: Function &amp; Form Matrix</a:t>
            </a:r>
          </a:p>
        </p:txBody>
      </p:sp>
      <p:pic>
        <p:nvPicPr>
          <p:cNvPr id="3" name="Picture 2">
            <a:extLst>
              <a:ext uri="{FF2B5EF4-FFF2-40B4-BE49-F238E27FC236}">
                <a16:creationId xmlns:a16="http://schemas.microsoft.com/office/drawing/2014/main" id="{C4A01CBA-5F5A-97B4-D2FC-D2B04A1C4388}"/>
              </a:ext>
            </a:extLst>
          </p:cNvPr>
          <p:cNvPicPr>
            <a:picLocks noChangeAspect="1"/>
          </p:cNvPicPr>
          <p:nvPr/>
        </p:nvPicPr>
        <p:blipFill>
          <a:blip r:embed="rId5"/>
          <a:stretch>
            <a:fillRect/>
          </a:stretch>
        </p:blipFill>
        <p:spPr>
          <a:xfrm>
            <a:off x="1417320" y="1340711"/>
            <a:ext cx="8585340" cy="5174072"/>
          </a:xfrm>
          <a:prstGeom prst="rect">
            <a:avLst/>
          </a:prstGeom>
        </p:spPr>
      </p:pic>
      <p:pic>
        <p:nvPicPr>
          <p:cNvPr id="4" name="Audio 3">
            <a:hlinkClick r:id="" action="ppaction://media"/>
            <a:extLst>
              <a:ext uri="{FF2B5EF4-FFF2-40B4-BE49-F238E27FC236}">
                <a16:creationId xmlns:a16="http://schemas.microsoft.com/office/drawing/2014/main" id="{D4E9037C-22A0-88EF-4FB0-D9F24B846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7558313"/>
      </p:ext>
    </p:extLst>
  </p:cSld>
  <p:clrMapOvr>
    <a:masterClrMapping/>
  </p:clrMapOvr>
  <mc:AlternateContent xmlns:mc="http://schemas.openxmlformats.org/markup-compatibility/2006" xmlns:p14="http://schemas.microsoft.com/office/powerpoint/2010/main">
    <mc:Choice Requires="p14">
      <p:transition spd="slow" p14:dur="2000" advTm="21805"/>
    </mc:Choice>
    <mc:Fallback xmlns="">
      <p:transition spd="slow" advTm="2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0581B61-EB9C-4FED-8E62-AE74FB0BC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34" name="Group 33">
            <a:extLst>
              <a:ext uri="{FF2B5EF4-FFF2-40B4-BE49-F238E27FC236}">
                <a16:creationId xmlns:a16="http://schemas.microsoft.com/office/drawing/2014/main" id="{39198901-5716-4C59-8560-9B4B173886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1765" y="0"/>
            <a:ext cx="10950698" cy="6858000"/>
            <a:chOff x="591765" y="0"/>
            <a:chExt cx="10950698" cy="6858000"/>
          </a:xfrm>
        </p:grpSpPr>
        <p:sp>
          <p:nvSpPr>
            <p:cNvPr id="35" name="Freeform: Shape 34">
              <a:extLst>
                <a:ext uri="{FF2B5EF4-FFF2-40B4-BE49-F238E27FC236}">
                  <a16:creationId xmlns:a16="http://schemas.microsoft.com/office/drawing/2014/main" id="{A1D91B2F-0B68-466B-871D-2350F92FA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4" y="0"/>
              <a:ext cx="10399454"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4FF7C94E-23C0-4A3B-8021-55058EF02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52814" y="0"/>
              <a:ext cx="2778659"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B0516DB1-0E43-4D56-A51D-F8C67939D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46711" y="0"/>
              <a:ext cx="2664398"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B7958EA7-5F20-4E68-8089-D99DC0CC98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91765" y="0"/>
              <a:ext cx="2590095"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29DFFEF3-1EED-4606-884B-6908880F6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86345" y="0"/>
              <a:ext cx="2556118"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EA294BB7-EA17-CF40-B80F-0AEC97F0FFE0}"/>
              </a:ext>
            </a:extLst>
          </p:cNvPr>
          <p:cNvSpPr>
            <a:spLocks noGrp="1"/>
          </p:cNvSpPr>
          <p:nvPr>
            <p:ph type="title"/>
          </p:nvPr>
        </p:nvSpPr>
        <p:spPr>
          <a:xfrm>
            <a:off x="1898847" y="3912041"/>
            <a:ext cx="8394306" cy="1396053"/>
          </a:xfrm>
        </p:spPr>
        <p:txBody>
          <a:bodyPr vert="horz" lIns="91440" tIns="45720" rIns="91440" bIns="45720" rtlCol="0" anchor="b">
            <a:normAutofit/>
          </a:bodyPr>
          <a:lstStyle/>
          <a:p>
            <a:pPr algn="ctr"/>
            <a:r>
              <a:rPr lang="en-US" sz="6000" kern="1200">
                <a:solidFill>
                  <a:schemeClr val="tx1"/>
                </a:solidFill>
                <a:latin typeface="+mj-lt"/>
                <a:ea typeface="+mj-ea"/>
                <a:cs typeface="+mj-cs"/>
              </a:rPr>
              <a:t>Questions &amp; Comments</a:t>
            </a:r>
            <a:endParaRPr lang="en-US" sz="6000" kern="1200" dirty="0">
              <a:solidFill>
                <a:schemeClr val="tx1"/>
              </a:solidFill>
              <a:latin typeface="+mj-lt"/>
              <a:ea typeface="+mj-ea"/>
              <a:cs typeface="+mj-cs"/>
            </a:endParaRPr>
          </a:p>
        </p:txBody>
      </p:sp>
      <p:pic>
        <p:nvPicPr>
          <p:cNvPr id="14" name="Picture 13" descr="A picture containing shape&#10;&#10;Description automatically generated">
            <a:extLst>
              <a:ext uri="{FF2B5EF4-FFF2-40B4-BE49-F238E27FC236}">
                <a16:creationId xmlns:a16="http://schemas.microsoft.com/office/drawing/2014/main" id="{121C514B-E8C9-8641-816E-E4774736159A}"/>
              </a:ext>
            </a:extLst>
          </p:cNvPr>
          <p:cNvPicPr/>
          <p:nvPr/>
        </p:nvPicPr>
        <p:blipFill>
          <a:blip r:embed="rId5">
            <a:extLst>
              <a:ext uri="{28A0092B-C50C-407E-A947-70E740481C1C}">
                <a14:useLocalDpi xmlns:a14="http://schemas.microsoft.com/office/drawing/2010/main" val="0"/>
              </a:ext>
            </a:extLst>
          </a:blip>
          <a:stretch>
            <a:fillRect/>
          </a:stretch>
        </p:blipFill>
        <p:spPr>
          <a:xfrm>
            <a:off x="2709117" y="924090"/>
            <a:ext cx="6773766" cy="2607899"/>
          </a:xfrm>
          <a:prstGeom prst="rect">
            <a:avLst/>
          </a:prstGeom>
        </p:spPr>
      </p:pic>
      <p:pic>
        <p:nvPicPr>
          <p:cNvPr id="4" name="Audio 3">
            <a:hlinkClick r:id="" action="ppaction://media"/>
            <a:extLst>
              <a:ext uri="{FF2B5EF4-FFF2-40B4-BE49-F238E27FC236}">
                <a16:creationId xmlns:a16="http://schemas.microsoft.com/office/drawing/2014/main" id="{C0170590-5C27-8EB6-2071-BD2626B360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9656265"/>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7FCF7-DF09-FD4C-AF8D-295553055359}"/>
              </a:ext>
            </a:extLst>
          </p:cNvPr>
          <p:cNvSpPr>
            <a:spLocks noGrp="1"/>
          </p:cNvSpPr>
          <p:nvPr>
            <p:ph type="title"/>
          </p:nvPr>
        </p:nvSpPr>
        <p:spPr>
          <a:xfrm>
            <a:off x="841248" y="548640"/>
            <a:ext cx="4062222" cy="5431536"/>
          </a:xfrm>
        </p:spPr>
        <p:txBody>
          <a:bodyPr>
            <a:normAutofit/>
          </a:bodyPr>
          <a:lstStyle/>
          <a:p>
            <a:r>
              <a:rPr lang="en-US" sz="4800" dirty="0"/>
              <a:t>What is a Pharmacist-Physician Collaboration?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454E6C-000C-4248-AECE-1FD2D1CA7898}"/>
              </a:ext>
            </a:extLst>
          </p:cNvPr>
          <p:cNvSpPr>
            <a:spLocks noGrp="1"/>
          </p:cNvSpPr>
          <p:nvPr>
            <p:ph idx="1"/>
          </p:nvPr>
        </p:nvSpPr>
        <p:spPr>
          <a:xfrm>
            <a:off x="5126418" y="552091"/>
            <a:ext cx="6224335" cy="5431536"/>
          </a:xfrm>
        </p:spPr>
        <p:txBody>
          <a:bodyPr anchor="ctr">
            <a:normAutofit/>
          </a:bodyPr>
          <a:lstStyle/>
          <a:p>
            <a:pPr marL="0" indent="0">
              <a:buNone/>
            </a:pPr>
            <a:r>
              <a:rPr lang="en-US" dirty="0"/>
              <a:t>An intervention that utilizes practice- or community-based pharmacist to outreach to at-risk patients to provide counseling on heart health-related issues such as medication adherence and condition management.</a:t>
            </a:r>
            <a:endParaRPr lang="en-US" sz="2200" dirty="0"/>
          </a:p>
        </p:txBody>
      </p:sp>
      <p:pic>
        <p:nvPicPr>
          <p:cNvPr id="5" name="Audio 4">
            <a:hlinkClick r:id="" action="ppaction://media"/>
            <a:extLst>
              <a:ext uri="{FF2B5EF4-FFF2-40B4-BE49-F238E27FC236}">
                <a16:creationId xmlns:a16="http://schemas.microsoft.com/office/drawing/2014/main" id="{1A4557F2-CCF6-A55F-B5DE-37A5E7AE8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3806849"/>
      </p:ext>
    </p:extLst>
  </p:cSld>
  <p:clrMapOvr>
    <a:masterClrMapping/>
  </p:clrMapOvr>
  <mc:AlternateContent xmlns:mc="http://schemas.openxmlformats.org/markup-compatibility/2006" xmlns:p14="http://schemas.microsoft.com/office/powerpoint/2010/main">
    <mc:Choice Requires="p14">
      <p:transition spd="slow" p14:dur="2000" advTm="23761"/>
    </mc:Choice>
    <mc:Fallback xmlns="">
      <p:transition spd="slow" advTm="2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B541E0-F997-5A46-B427-69F33FC3D9AC}"/>
              </a:ext>
            </a:extLst>
          </p:cNvPr>
          <p:cNvSpPr>
            <a:spLocks noGrp="1"/>
          </p:cNvSpPr>
          <p:nvPr>
            <p:ph type="title"/>
          </p:nvPr>
        </p:nvSpPr>
        <p:spPr>
          <a:xfrm>
            <a:off x="5598324" y="3808501"/>
            <a:ext cx="4937937" cy="1363215"/>
          </a:xfrm>
        </p:spPr>
        <p:txBody>
          <a:bodyPr vert="horz" lIns="91440" tIns="45720" rIns="91440" bIns="45720" rtlCol="0" anchor="t">
            <a:normAutofit fontScale="90000"/>
          </a:bodyPr>
          <a:lstStyle/>
          <a:p>
            <a:pPr algn="ctr"/>
            <a:r>
              <a:rPr lang="en-US" kern="1200" dirty="0">
                <a:solidFill>
                  <a:schemeClr val="tx1"/>
                </a:solidFill>
                <a:latin typeface="+mj-lt"/>
                <a:ea typeface="+mj-ea"/>
                <a:cs typeface="+mj-cs"/>
              </a:rPr>
              <a:t>Why </a:t>
            </a:r>
            <a:br>
              <a:rPr lang="en-US" kern="1200" dirty="0">
                <a:solidFill>
                  <a:schemeClr val="tx1"/>
                </a:solidFill>
                <a:latin typeface="+mj-lt"/>
                <a:ea typeface="+mj-ea"/>
                <a:cs typeface="+mj-cs"/>
              </a:rPr>
            </a:br>
            <a:r>
              <a:rPr lang="en-US" kern="1200" dirty="0">
                <a:solidFill>
                  <a:schemeClr val="tx1"/>
                </a:solidFill>
                <a:latin typeface="+mj-lt"/>
                <a:ea typeface="+mj-ea"/>
                <a:cs typeface="+mj-cs"/>
              </a:rPr>
              <a:t>Health </a:t>
            </a:r>
            <a:br>
              <a:rPr lang="en-US" kern="1200" dirty="0">
                <a:solidFill>
                  <a:schemeClr val="tx1"/>
                </a:solidFill>
                <a:latin typeface="+mj-lt"/>
                <a:ea typeface="+mj-ea"/>
                <a:cs typeface="+mj-cs"/>
              </a:rPr>
            </a:br>
            <a:r>
              <a:rPr lang="en-US" kern="1200" dirty="0">
                <a:solidFill>
                  <a:schemeClr val="tx1"/>
                </a:solidFill>
                <a:latin typeface="+mj-lt"/>
                <a:ea typeface="+mj-ea"/>
                <a:cs typeface="+mj-cs"/>
              </a:rPr>
              <a:t>Coaching?</a:t>
            </a:r>
          </a:p>
        </p:txBody>
      </p:sp>
      <p:sp>
        <p:nvSpPr>
          <p:cNvPr id="17" name="Freeform: Shape 16">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9CA7C38-1E42-CB4B-8EA9-BC47F8C472B2}"/>
              </a:ext>
            </a:extLst>
          </p:cNvPr>
          <p:cNvSpPr txBox="1"/>
          <p:nvPr/>
        </p:nvSpPr>
        <p:spPr>
          <a:xfrm>
            <a:off x="1706691" y="188509"/>
            <a:ext cx="2868460" cy="1908215"/>
          </a:xfrm>
          <a:prstGeom prst="rect">
            <a:avLst/>
          </a:prstGeom>
          <a:noFill/>
        </p:spPr>
        <p:txBody>
          <a:bodyPr wrap="square" rtlCol="0">
            <a:spAutoFit/>
          </a:bodyPr>
          <a:lstStyle/>
          <a:p>
            <a:pPr algn="ctr">
              <a:spcAft>
                <a:spcPts val="600"/>
              </a:spcAft>
            </a:pPr>
            <a:r>
              <a:rPr lang="en-US" sz="3600" b="1" dirty="0">
                <a:solidFill>
                  <a:schemeClr val="accent6"/>
                </a:solidFill>
              </a:rPr>
              <a:t>40-50%</a:t>
            </a:r>
          </a:p>
          <a:p>
            <a:pPr algn="ctr">
              <a:spcAft>
                <a:spcPts val="600"/>
              </a:spcAft>
            </a:pPr>
            <a:r>
              <a:rPr lang="en-US" dirty="0">
                <a:solidFill>
                  <a:schemeClr val="dk1"/>
                </a:solidFill>
              </a:rPr>
              <a:t>The percentage of overall health determinants that are lifestyle-related</a:t>
            </a:r>
            <a:endParaRPr lang="en-US" dirty="0"/>
          </a:p>
          <a:p>
            <a:pPr>
              <a:spcAft>
                <a:spcPts val="600"/>
              </a:spcAft>
            </a:pPr>
            <a:endParaRPr lang="en-US" dirty="0"/>
          </a:p>
        </p:txBody>
      </p:sp>
      <p:sp>
        <p:nvSpPr>
          <p:cNvPr id="8" name="TextBox 7">
            <a:extLst>
              <a:ext uri="{FF2B5EF4-FFF2-40B4-BE49-F238E27FC236}">
                <a16:creationId xmlns:a16="http://schemas.microsoft.com/office/drawing/2014/main" id="{06802326-DEEB-E549-9B13-F604224461E6}"/>
              </a:ext>
            </a:extLst>
          </p:cNvPr>
          <p:cNvSpPr txBox="1"/>
          <p:nvPr/>
        </p:nvSpPr>
        <p:spPr>
          <a:xfrm>
            <a:off x="9314422" y="541611"/>
            <a:ext cx="2868460" cy="1908215"/>
          </a:xfrm>
          <a:prstGeom prst="rect">
            <a:avLst/>
          </a:prstGeom>
          <a:noFill/>
        </p:spPr>
        <p:txBody>
          <a:bodyPr wrap="square" rtlCol="0">
            <a:spAutoFit/>
          </a:bodyPr>
          <a:lstStyle/>
          <a:p>
            <a:pPr algn="ctr">
              <a:spcAft>
                <a:spcPts val="600"/>
              </a:spcAft>
            </a:pPr>
            <a:r>
              <a:rPr lang="en-US" sz="3600" b="1" dirty="0">
                <a:solidFill>
                  <a:schemeClr val="accent1"/>
                </a:solidFill>
              </a:rPr>
              <a:t>55%</a:t>
            </a:r>
          </a:p>
          <a:p>
            <a:pPr algn="ctr">
              <a:spcAft>
                <a:spcPts val="600"/>
              </a:spcAft>
            </a:pPr>
            <a:r>
              <a:rPr lang="en-US" dirty="0">
                <a:solidFill>
                  <a:schemeClr val="dk1"/>
                </a:solidFill>
              </a:rPr>
              <a:t>The percentage of Tennesseans with multiple chronic conditions</a:t>
            </a:r>
            <a:endParaRPr lang="en-US" dirty="0"/>
          </a:p>
          <a:p>
            <a:pPr>
              <a:spcAft>
                <a:spcPts val="600"/>
              </a:spcAft>
            </a:pPr>
            <a:endParaRPr lang="en-US" dirty="0"/>
          </a:p>
        </p:txBody>
      </p:sp>
      <p:sp>
        <p:nvSpPr>
          <p:cNvPr id="9" name="TextBox 8">
            <a:extLst>
              <a:ext uri="{FF2B5EF4-FFF2-40B4-BE49-F238E27FC236}">
                <a16:creationId xmlns:a16="http://schemas.microsoft.com/office/drawing/2014/main" id="{649914B2-AE22-0648-A319-43DB6DC2D5C9}"/>
              </a:ext>
            </a:extLst>
          </p:cNvPr>
          <p:cNvSpPr txBox="1"/>
          <p:nvPr/>
        </p:nvSpPr>
        <p:spPr>
          <a:xfrm>
            <a:off x="5508260" y="1059765"/>
            <a:ext cx="2868460" cy="2185214"/>
          </a:xfrm>
          <a:prstGeom prst="rect">
            <a:avLst/>
          </a:prstGeom>
          <a:noFill/>
        </p:spPr>
        <p:txBody>
          <a:bodyPr wrap="square" rtlCol="0">
            <a:spAutoFit/>
          </a:bodyPr>
          <a:lstStyle/>
          <a:p>
            <a:pPr algn="ctr">
              <a:spcAft>
                <a:spcPts val="600"/>
              </a:spcAft>
            </a:pPr>
            <a:r>
              <a:rPr lang="en-US" sz="3600" b="1" dirty="0">
                <a:solidFill>
                  <a:schemeClr val="accent2"/>
                </a:solidFill>
              </a:rPr>
              <a:t>24</a:t>
            </a:r>
          </a:p>
          <a:p>
            <a:pPr algn="ctr">
              <a:spcAft>
                <a:spcPts val="600"/>
              </a:spcAft>
            </a:pPr>
            <a:r>
              <a:rPr lang="en-US" dirty="0">
                <a:solidFill>
                  <a:schemeClr val="dk1"/>
                </a:solidFill>
              </a:rPr>
              <a:t>The average number of prescription medications for people with 3-4 chronic conditions </a:t>
            </a:r>
            <a:endParaRPr lang="en-US" dirty="0"/>
          </a:p>
          <a:p>
            <a:pPr algn="ctr">
              <a:spcAft>
                <a:spcPts val="600"/>
              </a:spcAft>
            </a:pPr>
            <a:endParaRPr lang="en-US" dirty="0"/>
          </a:p>
        </p:txBody>
      </p:sp>
      <p:sp>
        <p:nvSpPr>
          <p:cNvPr id="11" name="TextBox 10">
            <a:extLst>
              <a:ext uri="{FF2B5EF4-FFF2-40B4-BE49-F238E27FC236}">
                <a16:creationId xmlns:a16="http://schemas.microsoft.com/office/drawing/2014/main" id="{E2D9DF2E-CB35-EA4D-9F42-0657125135A3}"/>
              </a:ext>
            </a:extLst>
          </p:cNvPr>
          <p:cNvSpPr txBox="1"/>
          <p:nvPr/>
        </p:nvSpPr>
        <p:spPr>
          <a:xfrm>
            <a:off x="41610" y="3124878"/>
            <a:ext cx="3161779" cy="3447098"/>
          </a:xfrm>
          <a:prstGeom prst="rect">
            <a:avLst/>
          </a:prstGeom>
          <a:noFill/>
        </p:spPr>
        <p:txBody>
          <a:bodyPr wrap="square" rtlCol="0">
            <a:spAutoFit/>
          </a:bodyPr>
          <a:lstStyle/>
          <a:p>
            <a:pPr algn="ctr">
              <a:spcAft>
                <a:spcPts val="600"/>
              </a:spcAft>
            </a:pPr>
            <a:r>
              <a:rPr lang="en-US" sz="3600" b="1" dirty="0">
                <a:solidFill>
                  <a:schemeClr val="accent4"/>
                </a:solidFill>
              </a:rPr>
              <a:t>16.5</a:t>
            </a:r>
          </a:p>
          <a:p>
            <a:pPr algn="ctr">
              <a:spcAft>
                <a:spcPts val="600"/>
              </a:spcAft>
            </a:pPr>
            <a:r>
              <a:rPr lang="en-US" dirty="0">
                <a:solidFill>
                  <a:schemeClr val="dk1"/>
                </a:solidFill>
              </a:rPr>
              <a:t>The average number of minutes PCPs get to spend with their patient</a:t>
            </a:r>
          </a:p>
          <a:p>
            <a:pPr algn="ctr">
              <a:spcAft>
                <a:spcPts val="600"/>
              </a:spcAft>
            </a:pPr>
            <a:r>
              <a:rPr lang="en-US" sz="3600" dirty="0">
                <a:solidFill>
                  <a:schemeClr val="accent4"/>
                </a:solidFill>
              </a:rPr>
              <a:t>18.6 </a:t>
            </a:r>
          </a:p>
          <a:p>
            <a:pPr algn="ctr">
              <a:spcAft>
                <a:spcPts val="600"/>
              </a:spcAft>
            </a:pPr>
            <a:r>
              <a:rPr lang="en-US" dirty="0">
                <a:solidFill>
                  <a:schemeClr val="bg1"/>
                </a:solidFill>
              </a:rPr>
              <a:t>The average number of minutes for PCP to complete the EMR for each patient</a:t>
            </a:r>
          </a:p>
          <a:p>
            <a:pPr algn="ctr">
              <a:spcAft>
                <a:spcPts val="600"/>
              </a:spcAft>
            </a:pPr>
            <a:endParaRPr lang="en-US" dirty="0"/>
          </a:p>
        </p:txBody>
      </p:sp>
      <p:sp>
        <p:nvSpPr>
          <p:cNvPr id="12" name="TextBox 11">
            <a:extLst>
              <a:ext uri="{FF2B5EF4-FFF2-40B4-BE49-F238E27FC236}">
                <a16:creationId xmlns:a16="http://schemas.microsoft.com/office/drawing/2014/main" id="{7CBC7993-241D-2049-9E0F-E986E7E863B2}"/>
              </a:ext>
            </a:extLst>
          </p:cNvPr>
          <p:cNvSpPr txBox="1"/>
          <p:nvPr/>
        </p:nvSpPr>
        <p:spPr>
          <a:xfrm>
            <a:off x="9578715" y="4292643"/>
            <a:ext cx="2613286" cy="2739211"/>
          </a:xfrm>
          <a:prstGeom prst="rect">
            <a:avLst/>
          </a:prstGeom>
          <a:noFill/>
        </p:spPr>
        <p:txBody>
          <a:bodyPr wrap="square" rtlCol="0">
            <a:spAutoFit/>
          </a:bodyPr>
          <a:lstStyle/>
          <a:p>
            <a:pPr algn="ctr">
              <a:spcAft>
                <a:spcPts val="600"/>
              </a:spcAft>
            </a:pPr>
            <a:r>
              <a:rPr lang="en-US" sz="3600" b="1" dirty="0">
                <a:solidFill>
                  <a:schemeClr val="accent6"/>
                </a:solidFill>
              </a:rPr>
              <a:t>7</a:t>
            </a:r>
          </a:p>
          <a:p>
            <a:pPr algn="ctr">
              <a:spcAft>
                <a:spcPts val="600"/>
              </a:spcAft>
            </a:pPr>
            <a:r>
              <a:rPr lang="en-US" dirty="0">
                <a:solidFill>
                  <a:schemeClr val="dk1"/>
                </a:solidFill>
              </a:rPr>
              <a:t>The number of established CPT codes that will reimburse different types of lay pharmacist counseling sessions with patients</a:t>
            </a:r>
            <a:endParaRPr lang="en-US" dirty="0"/>
          </a:p>
          <a:p>
            <a:pPr>
              <a:spcAft>
                <a:spcPts val="600"/>
              </a:spcAft>
            </a:pPr>
            <a:endParaRPr lang="en-US" dirty="0"/>
          </a:p>
        </p:txBody>
      </p:sp>
      <p:sp>
        <p:nvSpPr>
          <p:cNvPr id="2" name="Oval 1">
            <a:extLst>
              <a:ext uri="{FF2B5EF4-FFF2-40B4-BE49-F238E27FC236}">
                <a16:creationId xmlns:a16="http://schemas.microsoft.com/office/drawing/2014/main" id="{040CB2DA-04E3-6B47-A22F-5639A9946AA5}"/>
              </a:ext>
            </a:extLst>
          </p:cNvPr>
          <p:cNvSpPr/>
          <p:nvPr/>
        </p:nvSpPr>
        <p:spPr>
          <a:xfrm>
            <a:off x="3786129" y="3429000"/>
            <a:ext cx="2992669" cy="3142976"/>
          </a:xfrm>
          <a:prstGeom prst="ellipse">
            <a:avLst/>
          </a:prstGeom>
          <a:solidFill>
            <a:schemeClr val="tx1"/>
          </a:solidFill>
          <a:ln w="1428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1E6FB42-FA4C-EE4B-86A1-BBEF367236A0}"/>
              </a:ext>
            </a:extLst>
          </p:cNvPr>
          <p:cNvSpPr txBox="1"/>
          <p:nvPr/>
        </p:nvSpPr>
        <p:spPr>
          <a:xfrm>
            <a:off x="4203173" y="3772832"/>
            <a:ext cx="2523928" cy="2290506"/>
          </a:xfrm>
          <a:prstGeom prst="rect">
            <a:avLst/>
          </a:prstGeom>
        </p:spPr>
        <p:txBody>
          <a:bodyPr vert="horz" lIns="91440" tIns="45720" rIns="91440" bIns="45720" rtlCol="0" anchor="b">
            <a:normAutofit fontScale="85000" lnSpcReduction="10000"/>
          </a:bodyPr>
          <a:lstStyle/>
          <a:p>
            <a:pPr>
              <a:lnSpc>
                <a:spcPct val="90000"/>
              </a:lnSpc>
              <a:spcBef>
                <a:spcPts val="1000"/>
              </a:spcBef>
            </a:pPr>
            <a:r>
              <a:rPr lang="en-US" sz="4600" b="1" kern="1200" dirty="0">
                <a:solidFill>
                  <a:schemeClr val="accent5"/>
                </a:solidFill>
                <a:latin typeface="+mn-lt"/>
                <a:ea typeface="+mn-ea"/>
                <a:cs typeface="+mn-cs"/>
              </a:rPr>
              <a:t>&gt;$5 billion</a:t>
            </a:r>
          </a:p>
          <a:p>
            <a:pPr>
              <a:lnSpc>
                <a:spcPct val="90000"/>
              </a:lnSpc>
              <a:spcBef>
                <a:spcPts val="1000"/>
              </a:spcBef>
            </a:pPr>
            <a:r>
              <a:rPr lang="en-US" sz="2100" kern="1200" dirty="0">
                <a:solidFill>
                  <a:schemeClr val="bg1"/>
                </a:solidFill>
                <a:latin typeface="+mn-lt"/>
                <a:ea typeface="+mn-ea"/>
                <a:cs typeface="+mn-cs"/>
              </a:rPr>
              <a:t>The direct medical cost associated with treating diabetes, hypertension and cardiovascular disease in Tennessee over a </a:t>
            </a:r>
            <a:r>
              <a:rPr lang="en-US" sz="2100" dirty="0">
                <a:solidFill>
                  <a:schemeClr val="bg1"/>
                </a:solidFill>
              </a:rPr>
              <a:t>1-</a:t>
            </a:r>
            <a:r>
              <a:rPr lang="en-US" sz="2100" kern="1200" dirty="0">
                <a:solidFill>
                  <a:schemeClr val="bg1"/>
                </a:solidFill>
                <a:latin typeface="+mn-lt"/>
                <a:ea typeface="+mn-ea"/>
                <a:cs typeface="+mn-cs"/>
              </a:rPr>
              <a:t>year period</a:t>
            </a:r>
          </a:p>
        </p:txBody>
      </p:sp>
      <p:pic>
        <p:nvPicPr>
          <p:cNvPr id="5" name="Audio 4">
            <a:hlinkClick r:id="" action="ppaction://media"/>
            <a:extLst>
              <a:ext uri="{FF2B5EF4-FFF2-40B4-BE49-F238E27FC236}">
                <a16:creationId xmlns:a16="http://schemas.microsoft.com/office/drawing/2014/main" id="{A7B2D332-4982-5603-C3E9-03933E08E4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01407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5590"/>
    </mc:Choice>
    <mc:Fallback xmlns="">
      <p:transition spd="slow" advTm="7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6" grpId="0"/>
      <p:bldP spid="8" grpId="0"/>
      <p:bldP spid="9" grpId="0"/>
      <p:bldP spid="11" grpId="0"/>
      <p:bldP spid="1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2" name="Rectangle 2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33D949-29A2-D04C-93F3-339A3D5CFE9B}"/>
              </a:ext>
            </a:extLst>
          </p:cNvPr>
          <p:cNvSpPr>
            <a:spLocks noGrp="1"/>
          </p:cNvSpPr>
          <p:nvPr>
            <p:ph type="title"/>
          </p:nvPr>
        </p:nvSpPr>
        <p:spPr>
          <a:xfrm>
            <a:off x="1153618" y="1239927"/>
            <a:ext cx="4008586" cy="4680583"/>
          </a:xfrm>
        </p:spPr>
        <p:txBody>
          <a:bodyPr anchor="ctr">
            <a:normAutofit/>
          </a:bodyPr>
          <a:lstStyle/>
          <a:p>
            <a:r>
              <a:rPr lang="en-US" sz="5200" dirty="0"/>
              <a:t>Why do we use MI as our approach?</a:t>
            </a:r>
          </a:p>
        </p:txBody>
      </p:sp>
      <p:sp>
        <p:nvSpPr>
          <p:cNvPr id="3" name="Content Placeholder 2">
            <a:extLst>
              <a:ext uri="{FF2B5EF4-FFF2-40B4-BE49-F238E27FC236}">
                <a16:creationId xmlns:a16="http://schemas.microsoft.com/office/drawing/2014/main" id="{BF8721BE-A465-6748-B2A3-8917F0A52904}"/>
              </a:ext>
            </a:extLst>
          </p:cNvPr>
          <p:cNvSpPr>
            <a:spLocks noGrp="1"/>
          </p:cNvSpPr>
          <p:nvPr>
            <p:ph idx="1"/>
          </p:nvPr>
        </p:nvSpPr>
        <p:spPr>
          <a:xfrm>
            <a:off x="6291923" y="1239927"/>
            <a:ext cx="4971824" cy="4680583"/>
          </a:xfrm>
        </p:spPr>
        <p:txBody>
          <a:bodyPr anchor="ctr">
            <a:normAutofit/>
          </a:bodyPr>
          <a:lstStyle/>
          <a:p>
            <a:r>
              <a:rPr lang="en-US" sz="2400" dirty="0"/>
              <a:t>Our pharmacist counseling approach is </a:t>
            </a:r>
            <a:r>
              <a:rPr lang="en-US" sz="2400" b="1" dirty="0"/>
              <a:t>motivational interviewing</a:t>
            </a:r>
            <a:r>
              <a:rPr lang="en-US" sz="2400" dirty="0"/>
              <a:t> </a:t>
            </a:r>
          </a:p>
          <a:p>
            <a:pPr lvl="1"/>
            <a:r>
              <a:rPr lang="en-US" dirty="0"/>
              <a:t>Excellent evidence-base with over 1500 clinical trials </a:t>
            </a:r>
          </a:p>
          <a:p>
            <a:pPr lvl="1"/>
            <a:r>
              <a:rPr lang="en-US" dirty="0"/>
              <a:t>Successful track record in Tennessee primary care clinics</a:t>
            </a:r>
          </a:p>
          <a:p>
            <a:pPr lvl="1"/>
            <a:r>
              <a:rPr lang="en-US" dirty="0"/>
              <a:t>Skill-set appropriate for professional or lay staff</a:t>
            </a:r>
          </a:p>
        </p:txBody>
      </p:sp>
      <p:pic>
        <p:nvPicPr>
          <p:cNvPr id="6" name="Audio 5">
            <a:hlinkClick r:id="" action="ppaction://media"/>
            <a:extLst>
              <a:ext uri="{FF2B5EF4-FFF2-40B4-BE49-F238E27FC236}">
                <a16:creationId xmlns:a16="http://schemas.microsoft.com/office/drawing/2014/main" id="{20005209-2F9C-54A0-753C-959C5148E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2734024"/>
      </p:ext>
    </p:extLst>
  </p:cSld>
  <p:clrMapOvr>
    <a:masterClrMapping/>
  </p:clrMapOvr>
  <mc:AlternateContent xmlns:mc="http://schemas.openxmlformats.org/markup-compatibility/2006" xmlns:p14="http://schemas.microsoft.com/office/powerpoint/2010/main">
    <mc:Choice Requires="p14">
      <p:transition spd="slow" p14:dur="2000" advTm="52765"/>
    </mc:Choice>
    <mc:Fallback xmlns="">
      <p:transition spd="slow" advTm="5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F5A9D-5B2F-0E4D-A8F5-31A7D18339EA}"/>
              </a:ext>
            </a:extLst>
          </p:cNvPr>
          <p:cNvSpPr>
            <a:spLocks noGrp="1"/>
          </p:cNvSpPr>
          <p:nvPr>
            <p:ph type="title"/>
          </p:nvPr>
        </p:nvSpPr>
        <p:spPr>
          <a:xfrm>
            <a:off x="836675" y="194154"/>
            <a:ext cx="10515600" cy="1133499"/>
          </a:xfrm>
        </p:spPr>
        <p:txBody>
          <a:bodyPr vert="horz" lIns="91440" tIns="45720" rIns="91440" bIns="45720" rtlCol="0" anchor="ctr">
            <a:normAutofit/>
          </a:bodyPr>
          <a:lstStyle/>
          <a:p>
            <a:r>
              <a:rPr lang="en-US" sz="3200" kern="1200" dirty="0">
                <a:solidFill>
                  <a:schemeClr val="tx1"/>
                </a:solidFill>
                <a:latin typeface="+mj-lt"/>
                <a:ea typeface="+mj-ea"/>
                <a:cs typeface="+mj-cs"/>
              </a:rPr>
              <a:t>Pharmacist-Physician Collaboration Intervention</a:t>
            </a:r>
          </a:p>
        </p:txBody>
      </p:sp>
      <p:graphicFrame>
        <p:nvGraphicFramePr>
          <p:cNvPr id="8" name="Diagram 7">
            <a:extLst>
              <a:ext uri="{FF2B5EF4-FFF2-40B4-BE49-F238E27FC236}">
                <a16:creationId xmlns:a16="http://schemas.microsoft.com/office/drawing/2014/main" id="{5B825B87-D8AD-684A-99C2-CAEB8F9790C4}"/>
              </a:ext>
            </a:extLst>
          </p:cNvPr>
          <p:cNvGraphicFramePr/>
          <p:nvPr>
            <p:extLst>
              <p:ext uri="{D42A27DB-BD31-4B8C-83A1-F6EECF244321}">
                <p14:modId xmlns:p14="http://schemas.microsoft.com/office/powerpoint/2010/main" val="413775106"/>
              </p:ext>
            </p:extLst>
          </p:nvPr>
        </p:nvGraphicFramePr>
        <p:xfrm>
          <a:off x="388307" y="1014609"/>
          <a:ext cx="11586575" cy="5843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5C3B9EDB-0E9B-EBF2-1728-6255C468D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9520174"/>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1F5A9D-5B2F-0E4D-A8F5-31A7D18339EA}"/>
              </a:ext>
            </a:extLst>
          </p:cNvPr>
          <p:cNvSpPr>
            <a:spLocks noGrp="1"/>
          </p:cNvSpPr>
          <p:nvPr>
            <p:ph type="title"/>
          </p:nvPr>
        </p:nvSpPr>
        <p:spPr>
          <a:xfrm>
            <a:off x="836675" y="194154"/>
            <a:ext cx="10515600" cy="1133499"/>
          </a:xfrm>
        </p:spPr>
        <p:txBody>
          <a:bodyPr vert="horz" lIns="91440" tIns="45720" rIns="91440" bIns="45720" rtlCol="0" anchor="ctr">
            <a:normAutofit/>
          </a:bodyPr>
          <a:lstStyle/>
          <a:p>
            <a:r>
              <a:rPr lang="en-US" sz="3200" dirty="0"/>
              <a:t>Pharmacist-Physician Collaboration Intervention</a:t>
            </a:r>
            <a:endParaRPr lang="en-US" sz="3200" kern="1200" dirty="0">
              <a:solidFill>
                <a:schemeClr val="tx1"/>
              </a:solidFill>
              <a:latin typeface="+mj-lt"/>
              <a:ea typeface="+mj-ea"/>
              <a:cs typeface="+mj-cs"/>
            </a:endParaRPr>
          </a:p>
        </p:txBody>
      </p:sp>
      <p:graphicFrame>
        <p:nvGraphicFramePr>
          <p:cNvPr id="8" name="Diagram 7">
            <a:extLst>
              <a:ext uri="{FF2B5EF4-FFF2-40B4-BE49-F238E27FC236}">
                <a16:creationId xmlns:a16="http://schemas.microsoft.com/office/drawing/2014/main" id="{5B825B87-D8AD-684A-99C2-CAEB8F9790C4}"/>
              </a:ext>
            </a:extLst>
          </p:cNvPr>
          <p:cNvGraphicFramePr/>
          <p:nvPr>
            <p:extLst>
              <p:ext uri="{D42A27DB-BD31-4B8C-83A1-F6EECF244321}">
                <p14:modId xmlns:p14="http://schemas.microsoft.com/office/powerpoint/2010/main" val="317601683"/>
              </p:ext>
            </p:extLst>
          </p:nvPr>
        </p:nvGraphicFramePr>
        <p:xfrm>
          <a:off x="638827" y="1227551"/>
          <a:ext cx="11135639" cy="54488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ounded Rectangle 20">
            <a:extLst>
              <a:ext uri="{FF2B5EF4-FFF2-40B4-BE49-F238E27FC236}">
                <a16:creationId xmlns:a16="http://schemas.microsoft.com/office/drawing/2014/main" id="{AE7F2667-003A-4B4D-AD1C-3166A3B4ED72}"/>
              </a:ext>
            </a:extLst>
          </p:cNvPr>
          <p:cNvSpPr/>
          <p:nvPr/>
        </p:nvSpPr>
        <p:spPr>
          <a:xfrm>
            <a:off x="836675" y="4346532"/>
            <a:ext cx="5259325" cy="190395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6FB846-5275-9D44-9200-EAE8DA456500}"/>
              </a:ext>
            </a:extLst>
          </p:cNvPr>
          <p:cNvSpPr/>
          <p:nvPr/>
        </p:nvSpPr>
        <p:spPr>
          <a:xfrm>
            <a:off x="6200384" y="1227551"/>
            <a:ext cx="5574082" cy="5448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077973A-28A4-A54C-9DC5-22C8768C090A}"/>
              </a:ext>
            </a:extLst>
          </p:cNvPr>
          <p:cNvSpPr/>
          <p:nvPr/>
        </p:nvSpPr>
        <p:spPr>
          <a:xfrm>
            <a:off x="417534" y="4000500"/>
            <a:ext cx="5782850" cy="2538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C1A3367-75DA-6CB6-F0D2-72046CA193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2424969"/>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F5A9D-5B2F-0E4D-A8F5-31A7D18339EA}"/>
              </a:ext>
            </a:extLst>
          </p:cNvPr>
          <p:cNvSpPr>
            <a:spLocks noGrp="1"/>
          </p:cNvSpPr>
          <p:nvPr>
            <p:ph type="title"/>
          </p:nvPr>
        </p:nvSpPr>
        <p:spPr>
          <a:xfrm>
            <a:off x="836675" y="294361"/>
            <a:ext cx="10515600" cy="1133499"/>
          </a:xfrm>
        </p:spPr>
        <p:txBody>
          <a:bodyPr vert="horz" lIns="91440" tIns="45720" rIns="91440" bIns="45720" rtlCol="0" anchor="ctr">
            <a:normAutofit/>
          </a:bodyPr>
          <a:lstStyle/>
          <a:p>
            <a:r>
              <a:rPr lang="en-US" sz="3200" dirty="0"/>
              <a:t>Pharmacist-Physician Collaboration Intervention</a:t>
            </a:r>
            <a:endParaRPr lang="en-US" sz="3200" kern="1200" dirty="0">
              <a:solidFill>
                <a:schemeClr val="tx1"/>
              </a:solidFill>
              <a:latin typeface="+mj-lt"/>
              <a:ea typeface="+mj-ea"/>
              <a:cs typeface="+mj-cs"/>
            </a:endParaRPr>
          </a:p>
        </p:txBody>
      </p:sp>
      <p:graphicFrame>
        <p:nvGraphicFramePr>
          <p:cNvPr id="8" name="Diagram 7">
            <a:extLst>
              <a:ext uri="{FF2B5EF4-FFF2-40B4-BE49-F238E27FC236}">
                <a16:creationId xmlns:a16="http://schemas.microsoft.com/office/drawing/2014/main" id="{5B825B87-D8AD-684A-99C2-CAEB8F9790C4}"/>
              </a:ext>
            </a:extLst>
          </p:cNvPr>
          <p:cNvGraphicFramePr/>
          <p:nvPr>
            <p:extLst>
              <p:ext uri="{D42A27DB-BD31-4B8C-83A1-F6EECF244321}">
                <p14:modId xmlns:p14="http://schemas.microsoft.com/office/powerpoint/2010/main" val="3596205941"/>
              </p:ext>
            </p:extLst>
          </p:nvPr>
        </p:nvGraphicFramePr>
        <p:xfrm>
          <a:off x="638827" y="1227551"/>
          <a:ext cx="11135639" cy="54488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ounded Rectangle 20">
            <a:extLst>
              <a:ext uri="{FF2B5EF4-FFF2-40B4-BE49-F238E27FC236}">
                <a16:creationId xmlns:a16="http://schemas.microsoft.com/office/drawing/2014/main" id="{AE7F2667-003A-4B4D-AD1C-3166A3B4ED72}"/>
              </a:ext>
            </a:extLst>
          </p:cNvPr>
          <p:cNvSpPr/>
          <p:nvPr/>
        </p:nvSpPr>
        <p:spPr>
          <a:xfrm>
            <a:off x="836675" y="4346532"/>
            <a:ext cx="5259325" cy="190395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9E6DE1-0160-6E4E-AC93-9F15544793D3}"/>
              </a:ext>
            </a:extLst>
          </p:cNvPr>
          <p:cNvSpPr/>
          <p:nvPr/>
        </p:nvSpPr>
        <p:spPr>
          <a:xfrm>
            <a:off x="5980186" y="3858017"/>
            <a:ext cx="5678466" cy="270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574CFF-5184-544C-B0CF-1F03922D47E9}"/>
              </a:ext>
            </a:extLst>
          </p:cNvPr>
          <p:cNvSpPr/>
          <p:nvPr/>
        </p:nvSpPr>
        <p:spPr>
          <a:xfrm>
            <a:off x="574912" y="1440387"/>
            <a:ext cx="5416704" cy="503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07220DC9-9B83-1762-9155-57A25688A9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90467"/>
      </p:ext>
    </p:extLst>
  </p:cSld>
  <p:clrMapOvr>
    <a:masterClrMapping/>
  </p:clrMapOvr>
  <mc:AlternateContent xmlns:mc="http://schemas.openxmlformats.org/markup-compatibility/2006" xmlns:p14="http://schemas.microsoft.com/office/powerpoint/2010/main">
    <mc:Choice Requires="p14">
      <p:transition spd="slow" p14:dur="2000" advTm="17401"/>
    </mc:Choice>
    <mc:Fallback xmlns="">
      <p:transition spd="slow" advTm="1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F5A9D-5B2F-0E4D-A8F5-31A7D18339EA}"/>
              </a:ext>
            </a:extLst>
          </p:cNvPr>
          <p:cNvSpPr>
            <a:spLocks noGrp="1"/>
          </p:cNvSpPr>
          <p:nvPr>
            <p:ph type="title"/>
          </p:nvPr>
        </p:nvSpPr>
        <p:spPr>
          <a:xfrm>
            <a:off x="836675" y="194154"/>
            <a:ext cx="10515600" cy="1133499"/>
          </a:xfrm>
        </p:spPr>
        <p:txBody>
          <a:bodyPr vert="horz" lIns="91440" tIns="45720" rIns="91440" bIns="45720" rtlCol="0" anchor="ctr">
            <a:normAutofit/>
          </a:bodyPr>
          <a:lstStyle/>
          <a:p>
            <a:r>
              <a:rPr lang="en-US" sz="3200" dirty="0"/>
              <a:t>Pharmacist-Physician Collaboration Intervention</a:t>
            </a:r>
            <a:endParaRPr lang="en-US" sz="3200" kern="1200" dirty="0">
              <a:solidFill>
                <a:schemeClr val="tx1"/>
              </a:solidFill>
              <a:latin typeface="+mj-lt"/>
              <a:ea typeface="+mj-ea"/>
              <a:cs typeface="+mj-cs"/>
            </a:endParaRPr>
          </a:p>
        </p:txBody>
      </p:sp>
      <p:sp>
        <p:nvSpPr>
          <p:cNvPr id="5" name="Rounded Rectangle 4">
            <a:extLst>
              <a:ext uri="{FF2B5EF4-FFF2-40B4-BE49-F238E27FC236}">
                <a16:creationId xmlns:a16="http://schemas.microsoft.com/office/drawing/2014/main" id="{DFC0E52A-FB52-AB40-8D3E-AAB584CA2078}"/>
              </a:ext>
            </a:extLst>
          </p:cNvPr>
          <p:cNvSpPr/>
          <p:nvPr/>
        </p:nvSpPr>
        <p:spPr>
          <a:xfrm>
            <a:off x="6167784" y="3851754"/>
            <a:ext cx="5443844" cy="2800662"/>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5B825B87-D8AD-684A-99C2-CAEB8F9790C4}"/>
              </a:ext>
            </a:extLst>
          </p:cNvPr>
          <p:cNvGraphicFramePr/>
          <p:nvPr>
            <p:extLst>
              <p:ext uri="{D42A27DB-BD31-4B8C-83A1-F6EECF244321}">
                <p14:modId xmlns:p14="http://schemas.microsoft.com/office/powerpoint/2010/main" val="1379451851"/>
              </p:ext>
            </p:extLst>
          </p:nvPr>
        </p:nvGraphicFramePr>
        <p:xfrm>
          <a:off x="638826" y="1227551"/>
          <a:ext cx="11148165" cy="54488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ounded Rectangle 20">
            <a:extLst>
              <a:ext uri="{FF2B5EF4-FFF2-40B4-BE49-F238E27FC236}">
                <a16:creationId xmlns:a16="http://schemas.microsoft.com/office/drawing/2014/main" id="{AE7F2667-003A-4B4D-AD1C-3166A3B4ED72}"/>
              </a:ext>
            </a:extLst>
          </p:cNvPr>
          <p:cNvSpPr/>
          <p:nvPr/>
        </p:nvSpPr>
        <p:spPr>
          <a:xfrm>
            <a:off x="636259" y="4346532"/>
            <a:ext cx="5259325" cy="190395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A9D38D-63E9-734F-AD42-85470C69D28C}"/>
              </a:ext>
            </a:extLst>
          </p:cNvPr>
          <p:cNvSpPr/>
          <p:nvPr/>
        </p:nvSpPr>
        <p:spPr>
          <a:xfrm>
            <a:off x="-509393" y="1249472"/>
            <a:ext cx="6555287" cy="521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A427CC-9341-5B42-B22B-838DC7AEEC1A}"/>
              </a:ext>
            </a:extLst>
          </p:cNvPr>
          <p:cNvSpPr/>
          <p:nvPr/>
        </p:nvSpPr>
        <p:spPr>
          <a:xfrm>
            <a:off x="4897915" y="1249472"/>
            <a:ext cx="6590538" cy="2580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8ADFFFE5-C441-F7B2-D80C-985A242C08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1893750"/>
      </p:ext>
    </p:extLst>
  </p:cSld>
  <p:clrMapOvr>
    <a:masterClrMapping/>
  </p:clrMapOvr>
  <mc:AlternateContent xmlns:mc="http://schemas.openxmlformats.org/markup-compatibility/2006" xmlns:p14="http://schemas.microsoft.com/office/powerpoint/2010/main">
    <mc:Choice Requires="p14">
      <p:transition spd="slow" p14:dur="2000" advTm="11805"/>
    </mc:Choice>
    <mc:Fallback xmlns="">
      <p:transition spd="slow" advTm="1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F5A9D-5B2F-0E4D-A8F5-31A7D18339EA}"/>
              </a:ext>
            </a:extLst>
          </p:cNvPr>
          <p:cNvSpPr>
            <a:spLocks noGrp="1"/>
          </p:cNvSpPr>
          <p:nvPr>
            <p:ph type="title"/>
          </p:nvPr>
        </p:nvSpPr>
        <p:spPr>
          <a:xfrm>
            <a:off x="836675" y="194154"/>
            <a:ext cx="10515600" cy="1133499"/>
          </a:xfrm>
        </p:spPr>
        <p:txBody>
          <a:bodyPr vert="horz" lIns="91440" tIns="45720" rIns="91440" bIns="45720" rtlCol="0" anchor="ctr">
            <a:normAutofit/>
          </a:bodyPr>
          <a:lstStyle/>
          <a:p>
            <a:r>
              <a:rPr lang="en-US" sz="3200" dirty="0"/>
              <a:t>Pharmacist-Physician Collaboration Intervention</a:t>
            </a:r>
            <a:endParaRPr lang="en-US" sz="3200" kern="1200" dirty="0">
              <a:solidFill>
                <a:schemeClr val="tx1"/>
              </a:solidFill>
              <a:latin typeface="+mj-lt"/>
              <a:ea typeface="+mj-ea"/>
              <a:cs typeface="+mj-cs"/>
            </a:endParaRPr>
          </a:p>
        </p:txBody>
      </p:sp>
      <p:sp>
        <p:nvSpPr>
          <p:cNvPr id="5" name="Rounded Rectangle 4">
            <a:extLst>
              <a:ext uri="{FF2B5EF4-FFF2-40B4-BE49-F238E27FC236}">
                <a16:creationId xmlns:a16="http://schemas.microsoft.com/office/drawing/2014/main" id="{DFC0E52A-FB52-AB40-8D3E-AAB584CA2078}"/>
              </a:ext>
            </a:extLst>
          </p:cNvPr>
          <p:cNvSpPr/>
          <p:nvPr/>
        </p:nvSpPr>
        <p:spPr>
          <a:xfrm>
            <a:off x="6280518" y="4348620"/>
            <a:ext cx="5259325" cy="190395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5B825B87-D8AD-684A-99C2-CAEB8F9790C4}"/>
              </a:ext>
            </a:extLst>
          </p:cNvPr>
          <p:cNvGraphicFramePr/>
          <p:nvPr>
            <p:extLst>
              <p:ext uri="{D42A27DB-BD31-4B8C-83A1-F6EECF244321}">
                <p14:modId xmlns:p14="http://schemas.microsoft.com/office/powerpoint/2010/main" val="690920030"/>
              </p:ext>
            </p:extLst>
          </p:nvPr>
        </p:nvGraphicFramePr>
        <p:xfrm>
          <a:off x="638827" y="1227551"/>
          <a:ext cx="11135639" cy="54488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ounded Rectangle 20">
            <a:extLst>
              <a:ext uri="{FF2B5EF4-FFF2-40B4-BE49-F238E27FC236}">
                <a16:creationId xmlns:a16="http://schemas.microsoft.com/office/drawing/2014/main" id="{AE7F2667-003A-4B4D-AD1C-3166A3B4ED72}"/>
              </a:ext>
            </a:extLst>
          </p:cNvPr>
          <p:cNvSpPr/>
          <p:nvPr/>
        </p:nvSpPr>
        <p:spPr>
          <a:xfrm>
            <a:off x="836675" y="3915485"/>
            <a:ext cx="5985833" cy="259299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2D8867-4368-374C-B7F0-96DDEBC85C53}"/>
              </a:ext>
            </a:extLst>
          </p:cNvPr>
          <p:cNvSpPr/>
          <p:nvPr/>
        </p:nvSpPr>
        <p:spPr>
          <a:xfrm>
            <a:off x="6801632" y="1396546"/>
            <a:ext cx="5170681" cy="521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505A63-E8D1-0D40-B1DE-788424523B9D}"/>
              </a:ext>
            </a:extLst>
          </p:cNvPr>
          <p:cNvSpPr/>
          <p:nvPr/>
        </p:nvSpPr>
        <p:spPr>
          <a:xfrm>
            <a:off x="641536" y="1296656"/>
            <a:ext cx="6160096" cy="259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698CC6FC-FC79-CAD3-74D6-F9EA3F27AA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068313"/>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6.9|6.9|10.8|16.1|15.8"/>
</p:tagLst>
</file>

<file path=ppt/tags/tag2.xml><?xml version="1.0" encoding="utf-8"?>
<p:tagLst xmlns:a="http://schemas.openxmlformats.org/drawingml/2006/main" xmlns:r="http://schemas.openxmlformats.org/officeDocument/2006/relationships" xmlns:p="http://schemas.openxmlformats.org/presentationml/2006/main">
  <p:tag name="TIMING" val="|6.2|1.8|1.7|1.6|2.5|1.3|1.3|1.3|1.1|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12927</TotalTime>
  <Words>1266</Words>
  <Application>Microsoft Office PowerPoint</Application>
  <PresentationFormat>Widescreen</PresentationFormat>
  <Paragraphs>196</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Meiryo</vt:lpstr>
      <vt:lpstr>Arial</vt:lpstr>
      <vt:lpstr>Calibri</vt:lpstr>
      <vt:lpstr>Calibri Light</vt:lpstr>
      <vt:lpstr>Courier New</vt:lpstr>
      <vt:lpstr>Wingdings</vt:lpstr>
      <vt:lpstr>Office Theme</vt:lpstr>
      <vt:lpstr>Pharmacist-Physician Collaboration Intervention </vt:lpstr>
      <vt:lpstr>What is a Pharmacist-Physician Collaboration?</vt:lpstr>
      <vt:lpstr>Why  Health  Coaching?</vt:lpstr>
      <vt:lpstr>Why do we use MI as our approach?</vt:lpstr>
      <vt:lpstr>Pharmacist-Physician Collaboration Intervention</vt:lpstr>
      <vt:lpstr>Pharmacist-Physician Collaboration Intervention</vt:lpstr>
      <vt:lpstr>Pharmacist-Physician Collaboration Intervention</vt:lpstr>
      <vt:lpstr>Pharmacist-Physician Collaboration Intervention</vt:lpstr>
      <vt:lpstr>Pharmacist-Physician Collaboration Intervention</vt:lpstr>
      <vt:lpstr>Pharmacist-Provider Collaborative Intervention</vt:lpstr>
      <vt:lpstr>Your Toolkit</vt:lpstr>
      <vt:lpstr>Step-by-Step Process</vt:lpstr>
      <vt:lpstr>1st Step: Function &amp; Form Matrix</vt:lpstr>
      <vt:lpstr>Questions &amp;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Heart Health Coaching Options</dc:title>
  <dc:creator>Susan Butterworth</dc:creator>
  <cp:lastModifiedBy>Hitching, Nicky</cp:lastModifiedBy>
  <cp:revision>39</cp:revision>
  <dcterms:created xsi:type="dcterms:W3CDTF">2021-07-02T17:20:25Z</dcterms:created>
  <dcterms:modified xsi:type="dcterms:W3CDTF">2022-08-01T16:59:47Z</dcterms:modified>
</cp:coreProperties>
</file>